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4"/>
  </p:notesMasterIdLst>
  <p:handoutMasterIdLst>
    <p:handoutMasterId r:id="rId25"/>
  </p:handoutMasterIdLst>
  <p:sldIdLst>
    <p:sldId id="256" r:id="rId5"/>
    <p:sldId id="266" r:id="rId6"/>
    <p:sldId id="299" r:id="rId7"/>
    <p:sldId id="271" r:id="rId8"/>
    <p:sldId id="274" r:id="rId9"/>
    <p:sldId id="305" r:id="rId10"/>
    <p:sldId id="306" r:id="rId11"/>
    <p:sldId id="314" r:id="rId12"/>
    <p:sldId id="307" r:id="rId13"/>
    <p:sldId id="309" r:id="rId14"/>
    <p:sldId id="308" r:id="rId15"/>
    <p:sldId id="311" r:id="rId16"/>
    <p:sldId id="284" r:id="rId17"/>
    <p:sldId id="310" r:id="rId18"/>
    <p:sldId id="302" r:id="rId19"/>
    <p:sldId id="301" r:id="rId20"/>
    <p:sldId id="312" r:id="rId21"/>
    <p:sldId id="313" r:id="rId22"/>
    <p:sldId id="295" r:id="rId2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8D3E6E-9FEE-492C-98F5-1566136B88EA}" v="10" dt="2024-03-02T20:24:41.134"/>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8" autoAdjust="0"/>
  </p:normalViewPr>
  <p:slideViewPr>
    <p:cSldViewPr snapToGrid="0">
      <p:cViewPr varScale="1">
        <p:scale>
          <a:sx n="82" d="100"/>
          <a:sy n="82" d="100"/>
        </p:scale>
        <p:origin x="720" y="67"/>
      </p:cViewPr>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14" d="100"/>
          <a:sy n="114" d="100"/>
        </p:scale>
        <p:origin x="222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sker Kumar" userId="74d0a0edaba66413" providerId="LiveId" clId="{7F8D3E6E-9FEE-492C-98F5-1566136B88EA}"/>
    <pc:docChg chg="undo custSel modSld">
      <pc:chgData name="Bhasker Kumar" userId="74d0a0edaba66413" providerId="LiveId" clId="{7F8D3E6E-9FEE-492C-98F5-1566136B88EA}" dt="2024-03-07T16:56:38.951" v="77" actId="1076"/>
      <pc:docMkLst>
        <pc:docMk/>
      </pc:docMkLst>
      <pc:sldChg chg="addSp delSp modSp mod">
        <pc:chgData name="Bhasker Kumar" userId="74d0a0edaba66413" providerId="LiveId" clId="{7F8D3E6E-9FEE-492C-98F5-1566136B88EA}" dt="2024-03-02T20:26:53.285" v="70" actId="408"/>
        <pc:sldMkLst>
          <pc:docMk/>
          <pc:sldMk cId="3644834251" sldId="308"/>
        </pc:sldMkLst>
        <pc:spChg chg="mod">
          <ac:chgData name="Bhasker Kumar" userId="74d0a0edaba66413" providerId="LiveId" clId="{7F8D3E6E-9FEE-492C-98F5-1566136B88EA}" dt="2024-03-02T20:26:07.353" v="62" actId="1076"/>
          <ac:spMkLst>
            <pc:docMk/>
            <pc:sldMk cId="3644834251" sldId="308"/>
            <ac:spMk id="6" creationId="{4678ABE5-78AD-42A8-A72D-BC1BA7FE7FBA}"/>
          </ac:spMkLst>
        </pc:spChg>
        <pc:spChg chg="mod topLvl">
          <ac:chgData name="Bhasker Kumar" userId="74d0a0edaba66413" providerId="LiveId" clId="{7F8D3E6E-9FEE-492C-98F5-1566136B88EA}" dt="2024-03-02T20:24:41.134" v="56" actId="164"/>
          <ac:spMkLst>
            <pc:docMk/>
            <pc:sldMk cId="3644834251" sldId="308"/>
            <ac:spMk id="13" creationId="{36402E5D-8B61-F706-D79B-54CB3F382D53}"/>
          </ac:spMkLst>
        </pc:spChg>
        <pc:spChg chg="mod topLvl">
          <ac:chgData name="Bhasker Kumar" userId="74d0a0edaba66413" providerId="LiveId" clId="{7F8D3E6E-9FEE-492C-98F5-1566136B88EA}" dt="2024-03-02T20:25:55.926" v="61" actId="1076"/>
          <ac:spMkLst>
            <pc:docMk/>
            <pc:sldMk cId="3644834251" sldId="308"/>
            <ac:spMk id="14" creationId="{C1AE5D45-9559-B488-F5B7-E5CC38CD56BA}"/>
          </ac:spMkLst>
        </pc:spChg>
        <pc:spChg chg="add mod topLvl">
          <ac:chgData name="Bhasker Kumar" userId="74d0a0edaba66413" providerId="LiveId" clId="{7F8D3E6E-9FEE-492C-98F5-1566136B88EA}" dt="2024-03-02T20:24:34.829" v="55" actId="164"/>
          <ac:spMkLst>
            <pc:docMk/>
            <pc:sldMk cId="3644834251" sldId="308"/>
            <ac:spMk id="15" creationId="{60127199-F49B-D61F-A0A8-7B1FA6A0AA95}"/>
          </ac:spMkLst>
        </pc:spChg>
        <pc:spChg chg="mod">
          <ac:chgData name="Bhasker Kumar" userId="74d0a0edaba66413" providerId="LiveId" clId="{7F8D3E6E-9FEE-492C-98F5-1566136B88EA}" dt="2024-03-02T20:23:05.035" v="47" actId="12"/>
          <ac:spMkLst>
            <pc:docMk/>
            <pc:sldMk cId="3644834251" sldId="308"/>
            <ac:spMk id="16" creationId="{F895940A-CFAA-B7A8-E3B2-10F13E5DA40F}"/>
          </ac:spMkLst>
        </pc:spChg>
        <pc:spChg chg="mod">
          <ac:chgData name="Bhasker Kumar" userId="74d0a0edaba66413" providerId="LiveId" clId="{7F8D3E6E-9FEE-492C-98F5-1566136B88EA}" dt="2024-03-02T20:23:01.472" v="46" actId="12"/>
          <ac:spMkLst>
            <pc:docMk/>
            <pc:sldMk cId="3644834251" sldId="308"/>
            <ac:spMk id="17" creationId="{0457A29D-8C71-4ECE-A31D-6508DED3D88D}"/>
          </ac:spMkLst>
        </pc:spChg>
        <pc:spChg chg="mod topLvl">
          <ac:chgData name="Bhasker Kumar" userId="74d0a0edaba66413" providerId="LiveId" clId="{7F8D3E6E-9FEE-492C-98F5-1566136B88EA}" dt="2024-03-02T20:24:41.134" v="56" actId="164"/>
          <ac:spMkLst>
            <pc:docMk/>
            <pc:sldMk cId="3644834251" sldId="308"/>
            <ac:spMk id="18" creationId="{165FB081-7C7F-7F9F-F73D-9FCBBAEBC611}"/>
          </ac:spMkLst>
        </pc:spChg>
        <pc:spChg chg="add mod">
          <ac:chgData name="Bhasker Kumar" userId="74d0a0edaba66413" providerId="LiveId" clId="{7F8D3E6E-9FEE-492C-98F5-1566136B88EA}" dt="2024-03-02T20:26:16.792" v="64" actId="14100"/>
          <ac:spMkLst>
            <pc:docMk/>
            <pc:sldMk cId="3644834251" sldId="308"/>
            <ac:spMk id="19" creationId="{314C4292-A905-55B8-A75E-069DDD3F94A5}"/>
          </ac:spMkLst>
        </pc:spChg>
        <pc:spChg chg="add mod">
          <ac:chgData name="Bhasker Kumar" userId="74d0a0edaba66413" providerId="LiveId" clId="{7F8D3E6E-9FEE-492C-98F5-1566136B88EA}" dt="2024-03-02T20:24:34.829" v="55" actId="164"/>
          <ac:spMkLst>
            <pc:docMk/>
            <pc:sldMk cId="3644834251" sldId="308"/>
            <ac:spMk id="20" creationId="{9C55A2FE-427B-94CA-E553-AA218F91C301}"/>
          </ac:spMkLst>
        </pc:spChg>
        <pc:grpChg chg="add mod">
          <ac:chgData name="Bhasker Kumar" userId="74d0a0edaba66413" providerId="LiveId" clId="{7F8D3E6E-9FEE-492C-98F5-1566136B88EA}" dt="2024-03-02T20:26:53.285" v="70" actId="408"/>
          <ac:grpSpMkLst>
            <pc:docMk/>
            <pc:sldMk cId="3644834251" sldId="308"/>
            <ac:grpSpMk id="2" creationId="{E0490FCB-5499-9758-97E8-8A9ADA353067}"/>
          </ac:grpSpMkLst>
        </pc:grpChg>
        <pc:grpChg chg="add mod">
          <ac:chgData name="Bhasker Kumar" userId="74d0a0edaba66413" providerId="LiveId" clId="{7F8D3E6E-9FEE-492C-98F5-1566136B88EA}" dt="2024-03-02T20:26:44.528" v="69" actId="554"/>
          <ac:grpSpMkLst>
            <pc:docMk/>
            <pc:sldMk cId="3644834251" sldId="308"/>
            <ac:grpSpMk id="4" creationId="{7B2CB31C-5F2C-93C9-117E-0498F584185B}"/>
          </ac:grpSpMkLst>
        </pc:grpChg>
        <pc:grpChg chg="add del mod">
          <ac:chgData name="Bhasker Kumar" userId="74d0a0edaba66413" providerId="LiveId" clId="{7F8D3E6E-9FEE-492C-98F5-1566136B88EA}" dt="2024-03-02T20:23:19.616" v="48" actId="165"/>
          <ac:grpSpMkLst>
            <pc:docMk/>
            <pc:sldMk cId="3644834251" sldId="308"/>
            <ac:grpSpMk id="5" creationId="{EB4D4F6E-772F-6AB8-B796-B75F7638739A}"/>
          </ac:grpSpMkLst>
        </pc:grpChg>
        <pc:grpChg chg="mod">
          <ac:chgData name="Bhasker Kumar" userId="74d0a0edaba66413" providerId="LiveId" clId="{7F8D3E6E-9FEE-492C-98F5-1566136B88EA}" dt="2024-03-02T20:19:51.063" v="10" actId="164"/>
          <ac:grpSpMkLst>
            <pc:docMk/>
            <pc:sldMk cId="3644834251" sldId="308"/>
            <ac:grpSpMk id="7" creationId="{A8EFDD41-0DC9-B7BC-58C0-AF3C28526E62}"/>
          </ac:grpSpMkLst>
        </pc:grpChg>
        <pc:grpChg chg="mod">
          <ac:chgData name="Bhasker Kumar" userId="74d0a0edaba66413" providerId="LiveId" clId="{7F8D3E6E-9FEE-492C-98F5-1566136B88EA}" dt="2024-03-02T20:19:35.834" v="7" actId="164"/>
          <ac:grpSpMkLst>
            <pc:docMk/>
            <pc:sldMk cId="3644834251" sldId="308"/>
            <ac:grpSpMk id="9" creationId="{49151A79-8A19-DF05-844E-709045F8AD42}"/>
          </ac:grpSpMkLst>
        </pc:grpChg>
        <pc:grpChg chg="add del mod topLvl">
          <ac:chgData name="Bhasker Kumar" userId="74d0a0edaba66413" providerId="LiveId" clId="{7F8D3E6E-9FEE-492C-98F5-1566136B88EA}" dt="2024-03-02T20:23:46.892" v="51" actId="165"/>
          <ac:grpSpMkLst>
            <pc:docMk/>
            <pc:sldMk cId="3644834251" sldId="308"/>
            <ac:grpSpMk id="12" creationId="{4F230D94-1AA8-BC44-9C1E-E6D15273DEA2}"/>
          </ac:grpSpMkLst>
        </pc:grpChg>
        <pc:grpChg chg="add mod">
          <ac:chgData name="Bhasker Kumar" userId="74d0a0edaba66413" providerId="LiveId" clId="{7F8D3E6E-9FEE-492C-98F5-1566136B88EA}" dt="2024-03-02T20:26:44.528" v="69" actId="554"/>
          <ac:grpSpMkLst>
            <pc:docMk/>
            <pc:sldMk cId="3644834251" sldId="308"/>
            <ac:grpSpMk id="21" creationId="{C3CC6355-9D76-CFCB-46D7-68E1529FD479}"/>
          </ac:grpSpMkLst>
        </pc:grpChg>
        <pc:grpChg chg="add mod">
          <ac:chgData name="Bhasker Kumar" userId="74d0a0edaba66413" providerId="LiveId" clId="{7F8D3E6E-9FEE-492C-98F5-1566136B88EA}" dt="2024-03-02T20:26:53.285" v="70" actId="408"/>
          <ac:grpSpMkLst>
            <pc:docMk/>
            <pc:sldMk cId="3644834251" sldId="308"/>
            <ac:grpSpMk id="22" creationId="{787E420D-B522-7B64-A18C-707A86CAC483}"/>
          </ac:grpSpMkLst>
        </pc:grpChg>
      </pc:sldChg>
      <pc:sldChg chg="modSp mod">
        <pc:chgData name="Bhasker Kumar" userId="74d0a0edaba66413" providerId="LiveId" clId="{7F8D3E6E-9FEE-492C-98F5-1566136B88EA}" dt="2024-03-07T16:56:38.951" v="77" actId="1076"/>
        <pc:sldMkLst>
          <pc:docMk/>
          <pc:sldMk cId="2437343625" sldId="309"/>
        </pc:sldMkLst>
        <pc:picChg chg="mod">
          <ac:chgData name="Bhasker Kumar" userId="74d0a0edaba66413" providerId="LiveId" clId="{7F8D3E6E-9FEE-492C-98F5-1566136B88EA}" dt="2024-03-07T16:56:38.951" v="77" actId="1076"/>
          <ac:picMkLst>
            <pc:docMk/>
            <pc:sldMk cId="2437343625" sldId="309"/>
            <ac:picMk id="4" creationId="{C9FBBE2D-522F-A27F-6CCD-2AC4D05E001E}"/>
          </ac:picMkLst>
        </pc:picChg>
      </pc:sldChg>
      <pc:sldChg chg="addSp delSp modSp mod">
        <pc:chgData name="Bhasker Kumar" userId="74d0a0edaba66413" providerId="LiveId" clId="{7F8D3E6E-9FEE-492C-98F5-1566136B88EA}" dt="2024-03-02T20:28:50.499" v="76" actId="14100"/>
        <pc:sldMkLst>
          <pc:docMk/>
          <pc:sldMk cId="108251017" sldId="311"/>
        </pc:sldMkLst>
        <pc:picChg chg="add mod">
          <ac:chgData name="Bhasker Kumar" userId="74d0a0edaba66413" providerId="LiveId" clId="{7F8D3E6E-9FEE-492C-98F5-1566136B88EA}" dt="2024-03-02T20:28:50.499" v="76" actId="14100"/>
          <ac:picMkLst>
            <pc:docMk/>
            <pc:sldMk cId="108251017" sldId="311"/>
            <ac:picMk id="3" creationId="{4513F4FB-4B62-FA36-93C6-C3F3852B171E}"/>
          </ac:picMkLst>
        </pc:picChg>
        <pc:picChg chg="del">
          <ac:chgData name="Bhasker Kumar" userId="74d0a0edaba66413" providerId="LiveId" clId="{7F8D3E6E-9FEE-492C-98F5-1566136B88EA}" dt="2024-03-02T20:27:20.238" v="71" actId="478"/>
          <ac:picMkLst>
            <pc:docMk/>
            <pc:sldMk cId="108251017" sldId="311"/>
            <ac:picMk id="15" creationId="{C9916DC1-4850-9D18-85F9-FCA06FDBBE07}"/>
          </ac:picMkLst>
        </pc:picChg>
      </pc:sldChg>
    </pc:docChg>
  </pc:docChgLst>
  <pc:docChgLst>
    <pc:chgData name="Bhasker Kumar" userId="4e8a40c2-2cb8-4bcf-8cea-464c4e691e33" providerId="ADAL" clId="{D0EB0504-73D3-449D-8960-A9574F078144}"/>
    <pc:docChg chg="undo custSel addSld delSld modSld sldOrd">
      <pc:chgData name="Bhasker Kumar" userId="4e8a40c2-2cb8-4bcf-8cea-464c4e691e33" providerId="ADAL" clId="{D0EB0504-73D3-449D-8960-A9574F078144}" dt="2024-02-29T16:42:25.670" v="5652" actId="1076"/>
      <pc:docMkLst>
        <pc:docMk/>
      </pc:docMkLst>
      <pc:sldChg chg="delSp mod">
        <pc:chgData name="Bhasker Kumar" userId="4e8a40c2-2cb8-4bcf-8cea-464c4e691e33" providerId="ADAL" clId="{D0EB0504-73D3-449D-8960-A9574F078144}" dt="2024-02-29T13:42:33.394" v="5642" actId="478"/>
        <pc:sldMkLst>
          <pc:docMk/>
          <pc:sldMk cId="3111549375" sldId="256"/>
        </pc:sldMkLst>
        <pc:spChg chg="del">
          <ac:chgData name="Bhasker Kumar" userId="4e8a40c2-2cb8-4bcf-8cea-464c4e691e33" providerId="ADAL" clId="{D0EB0504-73D3-449D-8960-A9574F078144}" dt="2024-02-29T13:42:30.552" v="5641" actId="478"/>
          <ac:spMkLst>
            <pc:docMk/>
            <pc:sldMk cId="3111549375" sldId="256"/>
            <ac:spMk id="5" creationId="{63029686-87BE-4E75-8373-8D06DD4412B3}"/>
          </ac:spMkLst>
        </pc:spChg>
        <pc:spChg chg="del">
          <ac:chgData name="Bhasker Kumar" userId="4e8a40c2-2cb8-4bcf-8cea-464c4e691e33" providerId="ADAL" clId="{D0EB0504-73D3-449D-8960-A9574F078144}" dt="2024-02-29T13:42:33.394" v="5642" actId="478"/>
          <ac:spMkLst>
            <pc:docMk/>
            <pc:sldMk cId="3111549375" sldId="256"/>
            <ac:spMk id="9" creationId="{8933138F-06C1-46B9-8F23-C4B5783F6C5F}"/>
          </ac:spMkLst>
        </pc:spChg>
      </pc:sldChg>
      <pc:sldChg chg="modSp mod">
        <pc:chgData name="Bhasker Kumar" userId="4e8a40c2-2cb8-4bcf-8cea-464c4e691e33" providerId="ADAL" clId="{D0EB0504-73D3-449D-8960-A9574F078144}" dt="2024-02-29T09:30:15.364" v="4406" actId="20577"/>
        <pc:sldMkLst>
          <pc:docMk/>
          <pc:sldMk cId="3318299500" sldId="266"/>
        </pc:sldMkLst>
        <pc:spChg chg="mod">
          <ac:chgData name="Bhasker Kumar" userId="4e8a40c2-2cb8-4bcf-8cea-464c4e691e33" providerId="ADAL" clId="{D0EB0504-73D3-449D-8960-A9574F078144}" dt="2024-02-29T09:30:15.364" v="4406" actId="20577"/>
          <ac:spMkLst>
            <pc:docMk/>
            <pc:sldMk cId="3318299500" sldId="266"/>
            <ac:spMk id="5" creationId="{30EB58E2-A9A0-481A-8B5B-381B836CE40B}"/>
          </ac:spMkLst>
        </pc:spChg>
      </pc:sldChg>
      <pc:sldChg chg="modSp mod">
        <pc:chgData name="Bhasker Kumar" userId="4e8a40c2-2cb8-4bcf-8cea-464c4e691e33" providerId="ADAL" clId="{D0EB0504-73D3-449D-8960-A9574F078144}" dt="2024-02-28T12:25:36.626" v="1848" actId="20577"/>
        <pc:sldMkLst>
          <pc:docMk/>
          <pc:sldMk cId="2779792646" sldId="271"/>
        </pc:sldMkLst>
        <pc:spChg chg="mod">
          <ac:chgData name="Bhasker Kumar" userId="4e8a40c2-2cb8-4bcf-8cea-464c4e691e33" providerId="ADAL" clId="{D0EB0504-73D3-449D-8960-A9574F078144}" dt="2024-02-28T09:02:39.013" v="23" actId="20577"/>
          <ac:spMkLst>
            <pc:docMk/>
            <pc:sldMk cId="2779792646" sldId="271"/>
            <ac:spMk id="14" creationId="{331CEB84-49DC-40A9-B2F0-D573658AE999}"/>
          </ac:spMkLst>
        </pc:spChg>
        <pc:spChg chg="mod">
          <ac:chgData name="Bhasker Kumar" userId="4e8a40c2-2cb8-4bcf-8cea-464c4e691e33" providerId="ADAL" clId="{D0EB0504-73D3-449D-8960-A9574F078144}" dt="2024-02-28T12:25:36.626" v="1848" actId="20577"/>
          <ac:spMkLst>
            <pc:docMk/>
            <pc:sldMk cId="2779792646" sldId="271"/>
            <ac:spMk id="15" creationId="{B7886DF7-FA3D-4AD1-AEC1-578EA3AC8C7D}"/>
          </ac:spMkLst>
        </pc:spChg>
      </pc:sldChg>
      <pc:sldChg chg="addSp delSp modSp mod">
        <pc:chgData name="Bhasker Kumar" userId="4e8a40c2-2cb8-4bcf-8cea-464c4e691e33" providerId="ADAL" clId="{D0EB0504-73D3-449D-8960-A9574F078144}" dt="2024-02-28T12:09:55.275" v="1195" actId="5793"/>
        <pc:sldMkLst>
          <pc:docMk/>
          <pc:sldMk cId="3585081548" sldId="274"/>
        </pc:sldMkLst>
        <pc:spChg chg="add del mod">
          <ac:chgData name="Bhasker Kumar" userId="4e8a40c2-2cb8-4bcf-8cea-464c4e691e33" providerId="ADAL" clId="{D0EB0504-73D3-449D-8960-A9574F078144}" dt="2024-02-28T12:09:55.275" v="1195" actId="5793"/>
          <ac:spMkLst>
            <pc:docMk/>
            <pc:sldMk cId="3585081548" sldId="274"/>
            <ac:spMk id="3" creationId="{8A35D7CA-D0E1-0BE5-0F04-7794014F990D}"/>
          </ac:spMkLst>
        </pc:spChg>
        <pc:spChg chg="mod">
          <ac:chgData name="Bhasker Kumar" userId="4e8a40c2-2cb8-4bcf-8cea-464c4e691e33" providerId="ADAL" clId="{D0EB0504-73D3-449D-8960-A9574F078144}" dt="2024-02-28T11:17:04.726" v="181" actId="313"/>
          <ac:spMkLst>
            <pc:docMk/>
            <pc:sldMk cId="3585081548" sldId="274"/>
            <ac:spMk id="11" creationId="{B48C0F62-9551-4822-9F73-B10AB6719B49}"/>
          </ac:spMkLst>
        </pc:spChg>
        <pc:spChg chg="del">
          <ac:chgData name="Bhasker Kumar" userId="4e8a40c2-2cb8-4bcf-8cea-464c4e691e33" providerId="ADAL" clId="{D0EB0504-73D3-449D-8960-A9574F078144}" dt="2024-02-28T09:03:53.528" v="63" actId="478"/>
          <ac:spMkLst>
            <pc:docMk/>
            <pc:sldMk cId="3585081548" sldId="274"/>
            <ac:spMk id="17" creationId="{80C693D1-5143-4DD4-89E4-3A5B60290D58}"/>
          </ac:spMkLst>
        </pc:spChg>
        <pc:spChg chg="del">
          <ac:chgData name="Bhasker Kumar" userId="4e8a40c2-2cb8-4bcf-8cea-464c4e691e33" providerId="ADAL" clId="{D0EB0504-73D3-449D-8960-A9574F078144}" dt="2024-02-28T09:03:49.521" v="62" actId="478"/>
          <ac:spMkLst>
            <pc:docMk/>
            <pc:sldMk cId="3585081548" sldId="274"/>
            <ac:spMk id="18" creationId="{F458BEE6-E75E-4649-B5D4-83DF2D465575}"/>
          </ac:spMkLst>
        </pc:spChg>
        <pc:spChg chg="del mod">
          <ac:chgData name="Bhasker Kumar" userId="4e8a40c2-2cb8-4bcf-8cea-464c4e691e33" providerId="ADAL" clId="{D0EB0504-73D3-449D-8960-A9574F078144}" dt="2024-02-28T09:03:59.217" v="65" actId="478"/>
          <ac:spMkLst>
            <pc:docMk/>
            <pc:sldMk cId="3585081548" sldId="274"/>
            <ac:spMk id="19" creationId="{9DD3195E-7B1B-4AC6-8706-3E0DE49FE96A}"/>
          </ac:spMkLst>
        </pc:spChg>
        <pc:graphicFrameChg chg="del">
          <ac:chgData name="Bhasker Kumar" userId="4e8a40c2-2cb8-4bcf-8cea-464c4e691e33" providerId="ADAL" clId="{D0EB0504-73D3-449D-8960-A9574F078144}" dt="2024-02-28T09:03:44.675" v="61" actId="478"/>
          <ac:graphicFrameMkLst>
            <pc:docMk/>
            <pc:sldMk cId="3585081548" sldId="274"/>
            <ac:graphicFrameMk id="13" creationId="{839DDA40-4645-475B-9A85-4AA8A7A90E7D}"/>
          </ac:graphicFrameMkLst>
        </pc:graphicFrameChg>
      </pc:sldChg>
      <pc:sldChg chg="delSp modSp mod">
        <pc:chgData name="Bhasker Kumar" userId="4e8a40c2-2cb8-4bcf-8cea-464c4e691e33" providerId="ADAL" clId="{D0EB0504-73D3-449D-8960-A9574F078144}" dt="2024-02-28T13:12:08.771" v="2740" actId="478"/>
        <pc:sldMkLst>
          <pc:docMk/>
          <pc:sldMk cId="3185117035" sldId="284"/>
        </pc:sldMkLst>
        <pc:spChg chg="del">
          <ac:chgData name="Bhasker Kumar" userId="4e8a40c2-2cb8-4bcf-8cea-464c4e691e33" providerId="ADAL" clId="{D0EB0504-73D3-449D-8960-A9574F078144}" dt="2024-02-28T13:12:04.500" v="2739" actId="478"/>
          <ac:spMkLst>
            <pc:docMk/>
            <pc:sldMk cId="3185117035" sldId="284"/>
            <ac:spMk id="22" creationId="{4BF5207B-DCE0-4C8D-BC19-B3B495A8C6FA}"/>
          </ac:spMkLst>
        </pc:spChg>
        <pc:spChg chg="del">
          <ac:chgData name="Bhasker Kumar" userId="4e8a40c2-2cb8-4bcf-8cea-464c4e691e33" providerId="ADAL" clId="{D0EB0504-73D3-449D-8960-A9574F078144}" dt="2024-02-28T13:11:52.707" v="2728" actId="478"/>
          <ac:spMkLst>
            <pc:docMk/>
            <pc:sldMk cId="3185117035" sldId="284"/>
            <ac:spMk id="23" creationId="{2D194642-A6DF-44F2-AADD-B91BD7DF2EEB}"/>
          </ac:spMkLst>
        </pc:spChg>
        <pc:spChg chg="del">
          <ac:chgData name="Bhasker Kumar" userId="4e8a40c2-2cb8-4bcf-8cea-464c4e691e33" providerId="ADAL" clId="{D0EB0504-73D3-449D-8960-A9574F078144}" dt="2024-02-28T13:12:08.771" v="2740" actId="478"/>
          <ac:spMkLst>
            <pc:docMk/>
            <pc:sldMk cId="3185117035" sldId="284"/>
            <ac:spMk id="24" creationId="{8CCD3357-E9A1-4B6C-ACE7-EBAE9E70BFD0}"/>
          </ac:spMkLst>
        </pc:spChg>
        <pc:spChg chg="mod">
          <ac:chgData name="Bhasker Kumar" userId="4e8a40c2-2cb8-4bcf-8cea-464c4e691e33" providerId="ADAL" clId="{D0EB0504-73D3-449D-8960-A9574F078144}" dt="2024-02-28T13:11:38.743" v="2703" actId="20577"/>
          <ac:spMkLst>
            <pc:docMk/>
            <pc:sldMk cId="3185117035" sldId="284"/>
            <ac:spMk id="41" creationId="{1B3AD758-B43F-43DC-8A29-B21D2FA57DB1}"/>
          </ac:spMkLst>
        </pc:spChg>
        <pc:spChg chg="mod">
          <ac:chgData name="Bhasker Kumar" userId="4e8a40c2-2cb8-4bcf-8cea-464c4e691e33" providerId="ADAL" clId="{D0EB0504-73D3-449D-8960-A9574F078144}" dt="2024-02-28T13:11:59.168" v="2738" actId="20577"/>
          <ac:spMkLst>
            <pc:docMk/>
            <pc:sldMk cId="3185117035" sldId="284"/>
            <ac:spMk id="42" creationId="{1D83C2FF-8BF9-4D9A-90A2-5676AC906E6E}"/>
          </ac:spMkLst>
        </pc:spChg>
      </pc:sldChg>
      <pc:sldChg chg="del">
        <pc:chgData name="Bhasker Kumar" userId="4e8a40c2-2cb8-4bcf-8cea-464c4e691e33" providerId="ADAL" clId="{D0EB0504-73D3-449D-8960-A9574F078144}" dt="2024-02-28T13:22:07.406" v="2792" actId="2696"/>
        <pc:sldMkLst>
          <pc:docMk/>
          <pc:sldMk cId="1109332271" sldId="288"/>
        </pc:sldMkLst>
      </pc:sldChg>
      <pc:sldChg chg="delSp modSp mod">
        <pc:chgData name="Bhasker Kumar" userId="4e8a40c2-2cb8-4bcf-8cea-464c4e691e33" providerId="ADAL" clId="{D0EB0504-73D3-449D-8960-A9574F078144}" dt="2024-02-28T15:54:47.723" v="4319" actId="478"/>
        <pc:sldMkLst>
          <pc:docMk/>
          <pc:sldMk cId="798203993" sldId="295"/>
        </pc:sldMkLst>
        <pc:spChg chg="mod">
          <ac:chgData name="Bhasker Kumar" userId="4e8a40c2-2cb8-4bcf-8cea-464c4e691e33" providerId="ADAL" clId="{D0EB0504-73D3-449D-8960-A9574F078144}" dt="2024-02-28T15:53:35.344" v="4241" actId="20577"/>
          <ac:spMkLst>
            <pc:docMk/>
            <pc:sldMk cId="798203993" sldId="295"/>
            <ac:spMk id="4" creationId="{664081DB-1923-4878-AB15-AD54F35A1DC7}"/>
          </ac:spMkLst>
        </pc:spChg>
        <pc:spChg chg="mod">
          <ac:chgData name="Bhasker Kumar" userId="4e8a40c2-2cb8-4bcf-8cea-464c4e691e33" providerId="ADAL" clId="{D0EB0504-73D3-449D-8960-A9574F078144}" dt="2024-02-28T15:54:40.085" v="4316" actId="14100"/>
          <ac:spMkLst>
            <pc:docMk/>
            <pc:sldMk cId="798203993" sldId="295"/>
            <ac:spMk id="5" creationId="{5755816F-F516-477A-8EF2-D8CA20267590}"/>
          </ac:spMkLst>
        </pc:spChg>
        <pc:spChg chg="del mod">
          <ac:chgData name="Bhasker Kumar" userId="4e8a40c2-2cb8-4bcf-8cea-464c4e691e33" providerId="ADAL" clId="{D0EB0504-73D3-449D-8960-A9574F078144}" dt="2024-02-28T15:54:44.258" v="4318" actId="478"/>
          <ac:spMkLst>
            <pc:docMk/>
            <pc:sldMk cId="798203993" sldId="295"/>
            <ac:spMk id="33" creationId="{0D675628-85B5-4093-90F8-769A1F3405CE}"/>
          </ac:spMkLst>
        </pc:spChg>
        <pc:spChg chg="del">
          <ac:chgData name="Bhasker Kumar" userId="4e8a40c2-2cb8-4bcf-8cea-464c4e691e33" providerId="ADAL" clId="{D0EB0504-73D3-449D-8960-A9574F078144}" dt="2024-02-28T15:54:47.723" v="4319" actId="478"/>
          <ac:spMkLst>
            <pc:docMk/>
            <pc:sldMk cId="798203993" sldId="295"/>
            <ac:spMk id="35" creationId="{6F05ADB0-C4C0-4EB9-ACD6-D5D69C07C06E}"/>
          </ac:spMkLst>
        </pc:spChg>
      </pc:sldChg>
      <pc:sldChg chg="modSp mod">
        <pc:chgData name="Bhasker Kumar" userId="4e8a40c2-2cb8-4bcf-8cea-464c4e691e33" providerId="ADAL" clId="{D0EB0504-73D3-449D-8960-A9574F078144}" dt="2024-02-28T12:25:10.619" v="1839" actId="1076"/>
        <pc:sldMkLst>
          <pc:docMk/>
          <pc:sldMk cId="1109332271" sldId="299"/>
        </pc:sldMkLst>
        <pc:spChg chg="mod">
          <ac:chgData name="Bhasker Kumar" userId="4e8a40c2-2cb8-4bcf-8cea-464c4e691e33" providerId="ADAL" clId="{D0EB0504-73D3-449D-8960-A9574F078144}" dt="2024-02-28T12:25:10.619" v="1839" actId="1076"/>
          <ac:spMkLst>
            <pc:docMk/>
            <pc:sldMk cId="1109332271" sldId="299"/>
            <ac:spMk id="7" creationId="{0EDB7E63-0AD5-451A-9802-48AB1D44E6A8}"/>
          </ac:spMkLst>
        </pc:spChg>
        <pc:spChg chg="mod">
          <ac:chgData name="Bhasker Kumar" userId="4e8a40c2-2cb8-4bcf-8cea-464c4e691e33" providerId="ADAL" clId="{D0EB0504-73D3-449D-8960-A9574F078144}" dt="2024-02-28T12:25:05.638" v="1838" actId="1076"/>
          <ac:spMkLst>
            <pc:docMk/>
            <pc:sldMk cId="1109332271" sldId="299"/>
            <ac:spMk id="9" creationId="{469D770A-D8B9-4D5E-BB61-CD763E29DC55}"/>
          </ac:spMkLst>
        </pc:spChg>
      </pc:sldChg>
      <pc:sldChg chg="del">
        <pc:chgData name="Bhasker Kumar" userId="4e8a40c2-2cb8-4bcf-8cea-464c4e691e33" providerId="ADAL" clId="{D0EB0504-73D3-449D-8960-A9574F078144}" dt="2024-02-28T12:30:32.922" v="2175" actId="2696"/>
        <pc:sldMkLst>
          <pc:docMk/>
          <pc:sldMk cId="3345023337" sldId="300"/>
        </pc:sldMkLst>
      </pc:sldChg>
      <pc:sldChg chg="addSp delSp modSp mod ord">
        <pc:chgData name="Bhasker Kumar" userId="4e8a40c2-2cb8-4bcf-8cea-464c4e691e33" providerId="ADAL" clId="{D0EB0504-73D3-449D-8960-A9574F078144}" dt="2024-02-29T13:38:57.610" v="5640" actId="20577"/>
        <pc:sldMkLst>
          <pc:docMk/>
          <pc:sldMk cId="2069271734" sldId="301"/>
        </pc:sldMkLst>
        <pc:spChg chg="add del">
          <ac:chgData name="Bhasker Kumar" userId="4e8a40c2-2cb8-4bcf-8cea-464c4e691e33" providerId="ADAL" clId="{D0EB0504-73D3-449D-8960-A9574F078144}" dt="2024-02-29T12:18:25.547" v="4802" actId="22"/>
          <ac:spMkLst>
            <pc:docMk/>
            <pc:sldMk cId="2069271734" sldId="301"/>
            <ac:spMk id="3" creationId="{7BD9CC80-2EEC-12DD-0557-A233FE1E11AB}"/>
          </ac:spMkLst>
        </pc:spChg>
        <pc:spChg chg="del">
          <ac:chgData name="Bhasker Kumar" userId="4e8a40c2-2cb8-4bcf-8cea-464c4e691e33" providerId="ADAL" clId="{D0EB0504-73D3-449D-8960-A9574F078144}" dt="2024-02-28T13:12:26.602" v="2742" actId="478"/>
          <ac:spMkLst>
            <pc:docMk/>
            <pc:sldMk cId="2069271734" sldId="301"/>
            <ac:spMk id="3" creationId="{A4C1E5CE-E700-4051-9A1B-74392F9F7C23}"/>
          </ac:spMkLst>
        </pc:spChg>
        <pc:spChg chg="add mod">
          <ac:chgData name="Bhasker Kumar" userId="4e8a40c2-2cb8-4bcf-8cea-464c4e691e33" providerId="ADAL" clId="{D0EB0504-73D3-449D-8960-A9574F078144}" dt="2024-02-29T13:38:57.610" v="5640" actId="20577"/>
          <ac:spMkLst>
            <pc:docMk/>
            <pc:sldMk cId="2069271734" sldId="301"/>
            <ac:spMk id="4" creationId="{91F4E0BB-5A07-5F6F-D84A-1CEED9A1D6C5}"/>
          </ac:spMkLst>
        </pc:spChg>
        <pc:spChg chg="del">
          <ac:chgData name="Bhasker Kumar" userId="4e8a40c2-2cb8-4bcf-8cea-464c4e691e33" providerId="ADAL" clId="{D0EB0504-73D3-449D-8960-A9574F078144}" dt="2024-02-28T13:12:22.125" v="2741" actId="478"/>
          <ac:spMkLst>
            <pc:docMk/>
            <pc:sldMk cId="2069271734" sldId="301"/>
            <ac:spMk id="4" creationId="{BDE43692-0C8D-4CD7-B6E4-87299B4930CC}"/>
          </ac:spMkLst>
        </pc:spChg>
        <pc:spChg chg="del">
          <ac:chgData name="Bhasker Kumar" userId="4e8a40c2-2cb8-4bcf-8cea-464c4e691e33" providerId="ADAL" clId="{D0EB0504-73D3-449D-8960-A9574F078144}" dt="2024-02-28T13:12:30.966" v="2743" actId="478"/>
          <ac:spMkLst>
            <pc:docMk/>
            <pc:sldMk cId="2069271734" sldId="301"/>
            <ac:spMk id="5" creationId="{83284A8D-A9ED-4EB8-B282-A34AB39E8F3B}"/>
          </ac:spMkLst>
        </pc:spChg>
        <pc:spChg chg="mod">
          <ac:chgData name="Bhasker Kumar" userId="4e8a40c2-2cb8-4bcf-8cea-464c4e691e33" providerId="ADAL" clId="{D0EB0504-73D3-449D-8960-A9574F078144}" dt="2024-02-29T12:21:10.922" v="4813" actId="20577"/>
          <ac:spMkLst>
            <pc:docMk/>
            <pc:sldMk cId="2069271734" sldId="301"/>
            <ac:spMk id="8" creationId="{A7F75F49-C034-480C-BF42-A457B92F91A0}"/>
          </ac:spMkLst>
        </pc:spChg>
        <pc:graphicFrameChg chg="del mod">
          <ac:chgData name="Bhasker Kumar" userId="4e8a40c2-2cb8-4bcf-8cea-464c4e691e33" providerId="ADAL" clId="{D0EB0504-73D3-449D-8960-A9574F078144}" dt="2024-02-28T13:20:15.822" v="2791" actId="478"/>
          <ac:graphicFrameMkLst>
            <pc:docMk/>
            <pc:sldMk cId="2069271734" sldId="301"/>
            <ac:graphicFrameMk id="2" creationId="{D944B6B8-A215-4060-BEBF-ED11AE44F980}"/>
          </ac:graphicFrameMkLst>
        </pc:graphicFrameChg>
      </pc:sldChg>
      <pc:sldChg chg="delSp modSp mod">
        <pc:chgData name="Bhasker Kumar" userId="4e8a40c2-2cb8-4bcf-8cea-464c4e691e33" providerId="ADAL" clId="{D0EB0504-73D3-449D-8960-A9574F078144}" dt="2024-02-29T12:10:27.471" v="4743" actId="20577"/>
        <pc:sldMkLst>
          <pc:docMk/>
          <pc:sldMk cId="2059018563" sldId="302"/>
        </pc:sldMkLst>
        <pc:spChg chg="del">
          <ac:chgData name="Bhasker Kumar" userId="4e8a40c2-2cb8-4bcf-8cea-464c4e691e33" providerId="ADAL" clId="{D0EB0504-73D3-449D-8960-A9574F078144}" dt="2024-02-28T15:26:32.078" v="2993" actId="478"/>
          <ac:spMkLst>
            <pc:docMk/>
            <pc:sldMk cId="2059018563" sldId="302"/>
            <ac:spMk id="3" creationId="{291BF2BA-ADC4-4A71-B4A0-9B3047AA9288}"/>
          </ac:spMkLst>
        </pc:spChg>
        <pc:spChg chg="del">
          <ac:chgData name="Bhasker Kumar" userId="4e8a40c2-2cb8-4bcf-8cea-464c4e691e33" providerId="ADAL" clId="{D0EB0504-73D3-449D-8960-A9574F078144}" dt="2024-02-28T15:26:36.150" v="2994" actId="478"/>
          <ac:spMkLst>
            <pc:docMk/>
            <pc:sldMk cId="2059018563" sldId="302"/>
            <ac:spMk id="4" creationId="{699A676C-CDB5-49C8-B5BA-20BD3594AD95}"/>
          </ac:spMkLst>
        </pc:spChg>
        <pc:spChg chg="del mod">
          <ac:chgData name="Bhasker Kumar" userId="4e8a40c2-2cb8-4bcf-8cea-464c4e691e33" providerId="ADAL" clId="{D0EB0504-73D3-449D-8960-A9574F078144}" dt="2024-02-28T15:26:41.247" v="2996" actId="478"/>
          <ac:spMkLst>
            <pc:docMk/>
            <pc:sldMk cId="2059018563" sldId="302"/>
            <ac:spMk id="5" creationId="{46B20231-9711-4B47-A80C-85346582D3DF}"/>
          </ac:spMkLst>
        </pc:spChg>
        <pc:spChg chg="mod">
          <ac:chgData name="Bhasker Kumar" userId="4e8a40c2-2cb8-4bcf-8cea-464c4e691e33" providerId="ADAL" clId="{D0EB0504-73D3-449D-8960-A9574F078144}" dt="2024-02-29T12:10:27.471" v="4743" actId="20577"/>
          <ac:spMkLst>
            <pc:docMk/>
            <pc:sldMk cId="2059018563" sldId="302"/>
            <ac:spMk id="6" creationId="{59EFE67E-60AE-41C6-B6C4-7FC54FE38305}"/>
          </ac:spMkLst>
        </pc:spChg>
        <pc:graphicFrameChg chg="mod">
          <ac:chgData name="Bhasker Kumar" userId="4e8a40c2-2cb8-4bcf-8cea-464c4e691e33" providerId="ADAL" clId="{D0EB0504-73D3-449D-8960-A9574F078144}" dt="2024-02-29T12:10:21.516" v="4737" actId="20577"/>
          <ac:graphicFrameMkLst>
            <pc:docMk/>
            <pc:sldMk cId="2059018563" sldId="302"/>
            <ac:graphicFrameMk id="9" creationId="{34466B8E-B3C3-4427-AD0D-6EE575A4212C}"/>
          </ac:graphicFrameMkLst>
        </pc:graphicFrameChg>
      </pc:sldChg>
      <pc:sldChg chg="del">
        <pc:chgData name="Bhasker Kumar" userId="4e8a40c2-2cb8-4bcf-8cea-464c4e691e33" providerId="ADAL" clId="{D0EB0504-73D3-449D-8960-A9574F078144}" dt="2024-02-28T13:22:55.703" v="2793" actId="2696"/>
        <pc:sldMkLst>
          <pc:docMk/>
          <pc:sldMk cId="2960976296" sldId="303"/>
        </pc:sldMkLst>
      </pc:sldChg>
      <pc:sldChg chg="del">
        <pc:chgData name="Bhasker Kumar" userId="4e8a40c2-2cb8-4bcf-8cea-464c4e691e33" providerId="ADAL" clId="{D0EB0504-73D3-449D-8960-A9574F078144}" dt="2024-02-28T13:23:04.787" v="2794" actId="2696"/>
        <pc:sldMkLst>
          <pc:docMk/>
          <pc:sldMk cId="2810545261" sldId="304"/>
        </pc:sldMkLst>
      </pc:sldChg>
      <pc:sldChg chg="addSp delSp modSp mod">
        <pc:chgData name="Bhasker Kumar" userId="4e8a40c2-2cb8-4bcf-8cea-464c4e691e33" providerId="ADAL" clId="{D0EB0504-73D3-449D-8960-A9574F078144}" dt="2024-02-29T12:13:01.442" v="4788" actId="20577"/>
        <pc:sldMkLst>
          <pc:docMk/>
          <pc:sldMk cId="3910075119" sldId="305"/>
        </pc:sldMkLst>
        <pc:spChg chg="del">
          <ac:chgData name="Bhasker Kumar" userId="4e8a40c2-2cb8-4bcf-8cea-464c4e691e33" providerId="ADAL" clId="{D0EB0504-73D3-449D-8960-A9574F078144}" dt="2024-02-28T11:17:39.213" v="186" actId="478"/>
          <ac:spMkLst>
            <pc:docMk/>
            <pc:sldMk cId="3910075119" sldId="305"/>
            <ac:spMk id="3" creationId="{8A35D7CA-D0E1-0BE5-0F04-7794014F990D}"/>
          </ac:spMkLst>
        </pc:spChg>
        <pc:spChg chg="mod">
          <ac:chgData name="Bhasker Kumar" userId="4e8a40c2-2cb8-4bcf-8cea-464c4e691e33" providerId="ADAL" clId="{D0EB0504-73D3-449D-8960-A9574F078144}" dt="2024-02-28T11:04:59.871" v="180" actId="20577"/>
          <ac:spMkLst>
            <pc:docMk/>
            <pc:sldMk cId="3910075119" sldId="305"/>
            <ac:spMk id="11" creationId="{B48C0F62-9551-4822-9F73-B10AB6719B49}"/>
          </ac:spMkLst>
        </pc:spChg>
        <pc:graphicFrameChg chg="add del mod modGraphic">
          <ac:chgData name="Bhasker Kumar" userId="4e8a40c2-2cb8-4bcf-8cea-464c4e691e33" providerId="ADAL" clId="{D0EB0504-73D3-449D-8960-A9574F078144}" dt="2024-02-28T11:20:17.327" v="198" actId="478"/>
          <ac:graphicFrameMkLst>
            <pc:docMk/>
            <pc:sldMk cId="3910075119" sldId="305"/>
            <ac:graphicFrameMk id="2" creationId="{E107E596-5C31-C815-6A77-CE0AC860E732}"/>
          </ac:graphicFrameMkLst>
        </pc:graphicFrameChg>
        <pc:graphicFrameChg chg="add del mod modGraphic">
          <ac:chgData name="Bhasker Kumar" userId="4e8a40c2-2cb8-4bcf-8cea-464c4e691e33" providerId="ADAL" clId="{D0EB0504-73D3-449D-8960-A9574F078144}" dt="2024-02-28T11:21:15.183" v="202" actId="478"/>
          <ac:graphicFrameMkLst>
            <pc:docMk/>
            <pc:sldMk cId="3910075119" sldId="305"/>
            <ac:graphicFrameMk id="4" creationId="{CEA84258-DA8A-F0D0-E8B2-EF2B7AA574CB}"/>
          </ac:graphicFrameMkLst>
        </pc:graphicFrameChg>
        <pc:graphicFrameChg chg="add mod modGraphic">
          <ac:chgData name="Bhasker Kumar" userId="4e8a40c2-2cb8-4bcf-8cea-464c4e691e33" providerId="ADAL" clId="{D0EB0504-73D3-449D-8960-A9574F078144}" dt="2024-02-29T12:13:01.442" v="4788" actId="20577"/>
          <ac:graphicFrameMkLst>
            <pc:docMk/>
            <pc:sldMk cId="3910075119" sldId="305"/>
            <ac:graphicFrameMk id="5" creationId="{5D7ADA49-1D34-051C-0A9E-EEDCA780AB77}"/>
          </ac:graphicFrameMkLst>
        </pc:graphicFrameChg>
      </pc:sldChg>
      <pc:sldChg chg="addSp delSp modSp add mod">
        <pc:chgData name="Bhasker Kumar" userId="4e8a40c2-2cb8-4bcf-8cea-464c4e691e33" providerId="ADAL" clId="{D0EB0504-73D3-449D-8960-A9574F078144}" dt="2024-02-28T13:19:38.136" v="2786" actId="931"/>
        <pc:sldMkLst>
          <pc:docMk/>
          <pc:sldMk cId="4115855954" sldId="306"/>
        </pc:sldMkLst>
        <pc:spChg chg="add del mod">
          <ac:chgData name="Bhasker Kumar" userId="4e8a40c2-2cb8-4bcf-8cea-464c4e691e33" providerId="ADAL" clId="{D0EB0504-73D3-449D-8960-A9574F078144}" dt="2024-02-28T13:19:38.136" v="2786" actId="931"/>
          <ac:spMkLst>
            <pc:docMk/>
            <pc:sldMk cId="4115855954" sldId="306"/>
            <ac:spMk id="3" creationId="{1E2BC3A6-893D-B21A-3353-BF872D025C91}"/>
          </ac:spMkLst>
        </pc:spChg>
        <pc:spChg chg="mod">
          <ac:chgData name="Bhasker Kumar" userId="4e8a40c2-2cb8-4bcf-8cea-464c4e691e33" providerId="ADAL" clId="{D0EB0504-73D3-449D-8960-A9574F078144}" dt="2024-02-28T12:31:30.773" v="2179" actId="20577"/>
          <ac:spMkLst>
            <pc:docMk/>
            <pc:sldMk cId="4115855954" sldId="306"/>
            <ac:spMk id="14" creationId="{331CEB84-49DC-40A9-B2F0-D573658AE999}"/>
          </ac:spMkLst>
        </pc:spChg>
        <pc:picChg chg="del">
          <ac:chgData name="Bhasker Kumar" userId="4e8a40c2-2cb8-4bcf-8cea-464c4e691e33" providerId="ADAL" clId="{D0EB0504-73D3-449D-8960-A9574F078144}" dt="2024-02-28T13:19:31.590" v="2785" actId="478"/>
          <ac:picMkLst>
            <pc:docMk/>
            <pc:sldMk cId="4115855954" sldId="306"/>
            <ac:picMk id="5" creationId="{0CEB905B-7FDD-4B1A-96BF-B5A081A25FC8}"/>
          </ac:picMkLst>
        </pc:picChg>
        <pc:picChg chg="add mod">
          <ac:chgData name="Bhasker Kumar" userId="4e8a40c2-2cb8-4bcf-8cea-464c4e691e33" providerId="ADAL" clId="{D0EB0504-73D3-449D-8960-A9574F078144}" dt="2024-02-28T13:19:38.136" v="2786" actId="931"/>
          <ac:picMkLst>
            <pc:docMk/>
            <pc:sldMk cId="4115855954" sldId="306"/>
            <ac:picMk id="6" creationId="{2EBFC850-F034-D091-0917-460DE590F8D3}"/>
          </ac:picMkLst>
        </pc:picChg>
      </pc:sldChg>
      <pc:sldChg chg="addSp delSp modSp mod">
        <pc:chgData name="Bhasker Kumar" userId="4e8a40c2-2cb8-4bcf-8cea-464c4e691e33" providerId="ADAL" clId="{D0EB0504-73D3-449D-8960-A9574F078144}" dt="2024-02-29T16:41:44.731" v="5649" actId="14100"/>
        <pc:sldMkLst>
          <pc:docMk/>
          <pc:sldMk cId="286969343" sldId="307"/>
        </pc:sldMkLst>
        <pc:spChg chg="del">
          <ac:chgData name="Bhasker Kumar" userId="4e8a40c2-2cb8-4bcf-8cea-464c4e691e33" providerId="ADAL" clId="{D0EB0504-73D3-449D-8960-A9574F078144}" dt="2024-02-28T12:35:09.135" v="2181" actId="478"/>
          <ac:spMkLst>
            <pc:docMk/>
            <pc:sldMk cId="286969343" sldId="307"/>
            <ac:spMk id="3" creationId="{A4C1E5CE-E700-4051-9A1B-74392F9F7C23}"/>
          </ac:spMkLst>
        </pc:spChg>
        <pc:spChg chg="del">
          <ac:chgData name="Bhasker Kumar" userId="4e8a40c2-2cb8-4bcf-8cea-464c4e691e33" providerId="ADAL" clId="{D0EB0504-73D3-449D-8960-A9574F078144}" dt="2024-02-28T12:35:02.836" v="2180" actId="478"/>
          <ac:spMkLst>
            <pc:docMk/>
            <pc:sldMk cId="286969343" sldId="307"/>
            <ac:spMk id="4" creationId="{BDE43692-0C8D-4CD7-B6E4-87299B4930CC}"/>
          </ac:spMkLst>
        </pc:spChg>
        <pc:spChg chg="del">
          <ac:chgData name="Bhasker Kumar" userId="4e8a40c2-2cb8-4bcf-8cea-464c4e691e33" providerId="ADAL" clId="{D0EB0504-73D3-449D-8960-A9574F078144}" dt="2024-02-28T12:35:14.270" v="2182" actId="478"/>
          <ac:spMkLst>
            <pc:docMk/>
            <pc:sldMk cId="286969343" sldId="307"/>
            <ac:spMk id="5" creationId="{83284A8D-A9ED-4EB8-B282-A34AB39E8F3B}"/>
          </ac:spMkLst>
        </pc:spChg>
        <pc:spChg chg="mod">
          <ac:chgData name="Bhasker Kumar" userId="4e8a40c2-2cb8-4bcf-8cea-464c4e691e33" providerId="ADAL" clId="{D0EB0504-73D3-449D-8960-A9574F078144}" dt="2024-02-28T12:53:20.820" v="2618" actId="6549"/>
          <ac:spMkLst>
            <pc:docMk/>
            <pc:sldMk cId="286969343" sldId="307"/>
            <ac:spMk id="8" creationId="{A7F75F49-C034-480C-BF42-A457B92F91A0}"/>
          </ac:spMkLst>
        </pc:spChg>
        <pc:graphicFrameChg chg="del mod">
          <ac:chgData name="Bhasker Kumar" userId="4e8a40c2-2cb8-4bcf-8cea-464c4e691e33" providerId="ADAL" clId="{D0EB0504-73D3-449D-8960-A9574F078144}" dt="2024-02-28T12:35:41.286" v="2184" actId="478"/>
          <ac:graphicFrameMkLst>
            <pc:docMk/>
            <pc:sldMk cId="286969343" sldId="307"/>
            <ac:graphicFrameMk id="2" creationId="{D944B6B8-A215-4060-BEBF-ED11AE44F980}"/>
          </ac:graphicFrameMkLst>
        </pc:graphicFrameChg>
        <pc:picChg chg="add mod">
          <ac:chgData name="Bhasker Kumar" userId="4e8a40c2-2cb8-4bcf-8cea-464c4e691e33" providerId="ADAL" clId="{D0EB0504-73D3-449D-8960-A9574F078144}" dt="2024-02-29T16:41:44.731" v="5649" actId="14100"/>
          <ac:picMkLst>
            <pc:docMk/>
            <pc:sldMk cId="286969343" sldId="307"/>
            <ac:picMk id="3" creationId="{E3CA897B-FF9C-6503-00BA-F118F7A8FDE7}"/>
          </ac:picMkLst>
        </pc:picChg>
        <pc:picChg chg="add del mod">
          <ac:chgData name="Bhasker Kumar" userId="4e8a40c2-2cb8-4bcf-8cea-464c4e691e33" providerId="ADAL" clId="{D0EB0504-73D3-449D-8960-A9574F078144}" dt="2024-02-28T12:55:38.585" v="2622" actId="478"/>
          <ac:picMkLst>
            <pc:docMk/>
            <pc:sldMk cId="286969343" sldId="307"/>
            <ac:picMk id="7" creationId="{AE18F060-5732-6C3A-646A-502A3ACCB9FE}"/>
          </ac:picMkLst>
        </pc:picChg>
        <pc:picChg chg="add del mod">
          <ac:chgData name="Bhasker Kumar" userId="4e8a40c2-2cb8-4bcf-8cea-464c4e691e33" providerId="ADAL" clId="{D0EB0504-73D3-449D-8960-A9574F078144}" dt="2024-02-28T13:03:54.831" v="2629" actId="478"/>
          <ac:picMkLst>
            <pc:docMk/>
            <pc:sldMk cId="286969343" sldId="307"/>
            <ac:picMk id="10" creationId="{CEF6F397-2CD9-6F32-B2FE-0A4E7D656401}"/>
          </ac:picMkLst>
        </pc:picChg>
        <pc:picChg chg="add del mod">
          <ac:chgData name="Bhasker Kumar" userId="4e8a40c2-2cb8-4bcf-8cea-464c4e691e33" providerId="ADAL" clId="{D0EB0504-73D3-449D-8960-A9574F078144}" dt="2024-02-29T16:40:38.790" v="5643" actId="478"/>
          <ac:picMkLst>
            <pc:docMk/>
            <pc:sldMk cId="286969343" sldId="307"/>
            <ac:picMk id="12" creationId="{33112F8F-E988-3437-4AE8-A96040D52210}"/>
          </ac:picMkLst>
        </pc:picChg>
      </pc:sldChg>
      <pc:sldChg chg="addSp delSp modSp add mod">
        <pc:chgData name="Bhasker Kumar" userId="4e8a40c2-2cb8-4bcf-8cea-464c4e691e33" providerId="ADAL" clId="{D0EB0504-73D3-449D-8960-A9574F078144}" dt="2024-02-29T09:15:55.714" v="4394"/>
        <pc:sldMkLst>
          <pc:docMk/>
          <pc:sldMk cId="3644834251" sldId="308"/>
        </pc:sldMkLst>
        <pc:spChg chg="add mod">
          <ac:chgData name="Bhasker Kumar" userId="4e8a40c2-2cb8-4bcf-8cea-464c4e691e33" providerId="ADAL" clId="{D0EB0504-73D3-449D-8960-A9574F078144}" dt="2024-02-28T12:41:41.039" v="2287" actId="164"/>
          <ac:spMkLst>
            <pc:docMk/>
            <pc:sldMk cId="3644834251" sldId="308"/>
            <ac:spMk id="3" creationId="{BC0FF94E-761A-4DF0-C870-EC3DF48C5F8D}"/>
          </ac:spMkLst>
        </pc:spChg>
        <pc:spChg chg="add del mod">
          <ac:chgData name="Bhasker Kumar" userId="4e8a40c2-2cb8-4bcf-8cea-464c4e691e33" providerId="ADAL" clId="{D0EB0504-73D3-449D-8960-A9574F078144}" dt="2024-02-28T12:40:25.668" v="2280" actId="478"/>
          <ac:spMkLst>
            <pc:docMk/>
            <pc:sldMk cId="3644834251" sldId="308"/>
            <ac:spMk id="4" creationId="{3D3EE94E-7055-908C-B67E-D129A2728093}"/>
          </ac:spMkLst>
        </pc:spChg>
        <pc:spChg chg="add del mod">
          <ac:chgData name="Bhasker Kumar" userId="4e8a40c2-2cb8-4bcf-8cea-464c4e691e33" providerId="ADAL" clId="{D0EB0504-73D3-449D-8960-A9574F078144}" dt="2024-02-28T12:40:27.471" v="2281" actId="478"/>
          <ac:spMkLst>
            <pc:docMk/>
            <pc:sldMk cId="3644834251" sldId="308"/>
            <ac:spMk id="5" creationId="{C1A9F5F1-64B3-552E-01D9-886B0DCA625C}"/>
          </ac:spMkLst>
        </pc:spChg>
        <pc:spChg chg="add mod">
          <ac:chgData name="Bhasker Kumar" userId="4e8a40c2-2cb8-4bcf-8cea-464c4e691e33" providerId="ADAL" clId="{D0EB0504-73D3-449D-8960-A9574F078144}" dt="2024-02-28T12:42:09.859" v="2310" actId="20577"/>
          <ac:spMkLst>
            <pc:docMk/>
            <pc:sldMk cId="3644834251" sldId="308"/>
            <ac:spMk id="6" creationId="{4678ABE5-78AD-42A8-A72D-BC1BA7FE7FBA}"/>
          </ac:spMkLst>
        </pc:spChg>
        <pc:spChg chg="mod">
          <ac:chgData name="Bhasker Kumar" userId="4e8a40c2-2cb8-4bcf-8cea-464c4e691e33" providerId="ADAL" clId="{D0EB0504-73D3-449D-8960-A9574F078144}" dt="2024-02-28T12:50:46.348" v="2543" actId="6549"/>
          <ac:spMkLst>
            <pc:docMk/>
            <pc:sldMk cId="3644834251" sldId="308"/>
            <ac:spMk id="8" creationId="{A7F75F49-C034-480C-BF42-A457B92F91A0}"/>
          </ac:spMkLst>
        </pc:spChg>
        <pc:spChg chg="mod">
          <ac:chgData name="Bhasker Kumar" userId="4e8a40c2-2cb8-4bcf-8cea-464c4e691e33" providerId="ADAL" clId="{D0EB0504-73D3-449D-8960-A9574F078144}" dt="2024-02-28T12:42:26.718" v="2311"/>
          <ac:spMkLst>
            <pc:docMk/>
            <pc:sldMk cId="3644834251" sldId="308"/>
            <ac:spMk id="10" creationId="{A0C4C8F0-9323-DD2E-5E07-6720C3A8FDCF}"/>
          </ac:spMkLst>
        </pc:spChg>
        <pc:spChg chg="mod">
          <ac:chgData name="Bhasker Kumar" userId="4e8a40c2-2cb8-4bcf-8cea-464c4e691e33" providerId="ADAL" clId="{D0EB0504-73D3-449D-8960-A9574F078144}" dt="2024-02-28T12:42:41.561" v="2327" actId="20577"/>
          <ac:spMkLst>
            <pc:docMk/>
            <pc:sldMk cId="3644834251" sldId="308"/>
            <ac:spMk id="11" creationId="{241EBFFD-D413-CA16-FCE2-89FC29E21EA7}"/>
          </ac:spMkLst>
        </pc:spChg>
        <pc:spChg chg="mod">
          <ac:chgData name="Bhasker Kumar" userId="4e8a40c2-2cb8-4bcf-8cea-464c4e691e33" providerId="ADAL" clId="{D0EB0504-73D3-449D-8960-A9574F078144}" dt="2024-02-28T12:42:45.640" v="2328"/>
          <ac:spMkLst>
            <pc:docMk/>
            <pc:sldMk cId="3644834251" sldId="308"/>
            <ac:spMk id="13" creationId="{36402E5D-8B61-F706-D79B-54CB3F382D53}"/>
          </ac:spMkLst>
        </pc:spChg>
        <pc:spChg chg="mod">
          <ac:chgData name="Bhasker Kumar" userId="4e8a40c2-2cb8-4bcf-8cea-464c4e691e33" providerId="ADAL" clId="{D0EB0504-73D3-449D-8960-A9574F078144}" dt="2024-02-28T12:42:58.528" v="2344" actId="20577"/>
          <ac:spMkLst>
            <pc:docMk/>
            <pc:sldMk cId="3644834251" sldId="308"/>
            <ac:spMk id="14" creationId="{C1AE5D45-9559-B488-F5B7-E5CC38CD56BA}"/>
          </ac:spMkLst>
        </pc:spChg>
        <pc:spChg chg="add mod">
          <ac:chgData name="Bhasker Kumar" userId="4e8a40c2-2cb8-4bcf-8cea-464c4e691e33" providerId="ADAL" clId="{D0EB0504-73D3-449D-8960-A9574F078144}" dt="2024-02-29T09:15:52.463" v="4392" actId="21"/>
          <ac:spMkLst>
            <pc:docMk/>
            <pc:sldMk cId="3644834251" sldId="308"/>
            <ac:spMk id="16" creationId="{F895940A-CFAA-B7A8-E3B2-10F13E5DA40F}"/>
          </ac:spMkLst>
        </pc:spChg>
        <pc:spChg chg="add mod">
          <ac:chgData name="Bhasker Kumar" userId="4e8a40c2-2cb8-4bcf-8cea-464c4e691e33" providerId="ADAL" clId="{D0EB0504-73D3-449D-8960-A9574F078144}" dt="2024-02-29T09:15:55.714" v="4394"/>
          <ac:spMkLst>
            <pc:docMk/>
            <pc:sldMk cId="3644834251" sldId="308"/>
            <ac:spMk id="17" creationId="{0457A29D-8C71-4ECE-A31D-6508DED3D88D}"/>
          </ac:spMkLst>
        </pc:spChg>
        <pc:spChg chg="add mod">
          <ac:chgData name="Bhasker Kumar" userId="4e8a40c2-2cb8-4bcf-8cea-464c4e691e33" providerId="ADAL" clId="{D0EB0504-73D3-449D-8960-A9574F078144}" dt="2024-02-28T12:52:54.197" v="2601" actId="20577"/>
          <ac:spMkLst>
            <pc:docMk/>
            <pc:sldMk cId="3644834251" sldId="308"/>
            <ac:spMk id="18" creationId="{165FB081-7C7F-7F9F-F73D-9FCBBAEBC611}"/>
          </ac:spMkLst>
        </pc:spChg>
        <pc:grpChg chg="add mod">
          <ac:chgData name="Bhasker Kumar" userId="4e8a40c2-2cb8-4bcf-8cea-464c4e691e33" providerId="ADAL" clId="{D0EB0504-73D3-449D-8960-A9574F078144}" dt="2024-02-28T12:43:10.565" v="2345" actId="554"/>
          <ac:grpSpMkLst>
            <pc:docMk/>
            <pc:sldMk cId="3644834251" sldId="308"/>
            <ac:grpSpMk id="7" creationId="{A8EFDD41-0DC9-B7BC-58C0-AF3C28526E62}"/>
          </ac:grpSpMkLst>
        </pc:grpChg>
        <pc:grpChg chg="add mod">
          <ac:chgData name="Bhasker Kumar" userId="4e8a40c2-2cb8-4bcf-8cea-464c4e691e33" providerId="ADAL" clId="{D0EB0504-73D3-449D-8960-A9574F078144}" dt="2024-02-28T12:43:15.748" v="2346" actId="408"/>
          <ac:grpSpMkLst>
            <pc:docMk/>
            <pc:sldMk cId="3644834251" sldId="308"/>
            <ac:grpSpMk id="9" creationId="{49151A79-8A19-DF05-844E-709045F8AD42}"/>
          </ac:grpSpMkLst>
        </pc:grpChg>
        <pc:grpChg chg="add mod">
          <ac:chgData name="Bhasker Kumar" userId="4e8a40c2-2cb8-4bcf-8cea-464c4e691e33" providerId="ADAL" clId="{D0EB0504-73D3-449D-8960-A9574F078144}" dt="2024-02-28T12:43:10.565" v="2345" actId="554"/>
          <ac:grpSpMkLst>
            <pc:docMk/>
            <pc:sldMk cId="3644834251" sldId="308"/>
            <ac:grpSpMk id="12" creationId="{4F230D94-1AA8-BC44-9C1E-E6D15273DEA2}"/>
          </ac:grpSpMkLst>
        </pc:grpChg>
        <pc:graphicFrameChg chg="add del mod">
          <ac:chgData name="Bhasker Kumar" userId="4e8a40c2-2cb8-4bcf-8cea-464c4e691e33" providerId="ADAL" clId="{D0EB0504-73D3-449D-8960-A9574F078144}" dt="2024-02-28T12:38:52.687" v="2272" actId="478"/>
          <ac:graphicFrameMkLst>
            <pc:docMk/>
            <pc:sldMk cId="3644834251" sldId="308"/>
            <ac:graphicFrameMk id="2" creationId="{4E833111-343D-F7CF-7572-3C2CEA0FD9E0}"/>
          </ac:graphicFrameMkLst>
        </pc:graphicFrameChg>
      </pc:sldChg>
      <pc:sldChg chg="addSp delSp modSp add mod">
        <pc:chgData name="Bhasker Kumar" userId="4e8a40c2-2cb8-4bcf-8cea-464c4e691e33" providerId="ADAL" clId="{D0EB0504-73D3-449D-8960-A9574F078144}" dt="2024-02-29T16:42:25.670" v="5652" actId="1076"/>
        <pc:sldMkLst>
          <pc:docMk/>
          <pc:sldMk cId="2437343625" sldId="309"/>
        </pc:sldMkLst>
        <pc:spChg chg="mod">
          <ac:chgData name="Bhasker Kumar" userId="4e8a40c2-2cb8-4bcf-8cea-464c4e691e33" providerId="ADAL" clId="{D0EB0504-73D3-449D-8960-A9574F078144}" dt="2024-02-28T13:08:15.389" v="2681" actId="20577"/>
          <ac:spMkLst>
            <pc:docMk/>
            <pc:sldMk cId="2437343625" sldId="309"/>
            <ac:spMk id="8" creationId="{A7F75F49-C034-480C-BF42-A457B92F91A0}"/>
          </ac:spMkLst>
        </pc:spChg>
        <pc:picChg chg="add del mod">
          <ac:chgData name="Bhasker Kumar" userId="4e8a40c2-2cb8-4bcf-8cea-464c4e691e33" providerId="ADAL" clId="{D0EB0504-73D3-449D-8960-A9574F078144}" dt="2024-02-29T16:41:50.982" v="5650" actId="478"/>
          <ac:picMkLst>
            <pc:docMk/>
            <pc:sldMk cId="2437343625" sldId="309"/>
            <ac:picMk id="3" creationId="{F8906C46-BB5B-7C4A-68CB-FC146A820C18}"/>
          </ac:picMkLst>
        </pc:picChg>
        <pc:picChg chg="add mod">
          <ac:chgData name="Bhasker Kumar" userId="4e8a40c2-2cb8-4bcf-8cea-464c4e691e33" providerId="ADAL" clId="{D0EB0504-73D3-449D-8960-A9574F078144}" dt="2024-02-29T16:42:25.670" v="5652" actId="1076"/>
          <ac:picMkLst>
            <pc:docMk/>
            <pc:sldMk cId="2437343625" sldId="309"/>
            <ac:picMk id="4" creationId="{C9FBBE2D-522F-A27F-6CCD-2AC4D05E001E}"/>
          </ac:picMkLst>
        </pc:picChg>
        <pc:picChg chg="del mod">
          <ac:chgData name="Bhasker Kumar" userId="4e8a40c2-2cb8-4bcf-8cea-464c4e691e33" providerId="ADAL" clId="{D0EB0504-73D3-449D-8960-A9574F078144}" dt="2024-02-28T13:07:11.584" v="2641" actId="478"/>
          <ac:picMkLst>
            <pc:docMk/>
            <pc:sldMk cId="2437343625" sldId="309"/>
            <ac:picMk id="12" creationId="{33112F8F-E988-3437-4AE8-A96040D52210}"/>
          </ac:picMkLst>
        </pc:picChg>
      </pc:sldChg>
      <pc:sldChg chg="addSp delSp modSp add mod">
        <pc:chgData name="Bhasker Kumar" userId="4e8a40c2-2cb8-4bcf-8cea-464c4e691e33" providerId="ADAL" clId="{D0EB0504-73D3-449D-8960-A9574F078144}" dt="2024-02-28T13:18:11.709" v="2784" actId="478"/>
        <pc:sldMkLst>
          <pc:docMk/>
          <pc:sldMk cId="400755024" sldId="310"/>
        </pc:sldMkLst>
        <pc:spChg chg="add del mod">
          <ac:chgData name="Bhasker Kumar" userId="4e8a40c2-2cb8-4bcf-8cea-464c4e691e33" providerId="ADAL" clId="{D0EB0504-73D3-449D-8960-A9574F078144}" dt="2024-02-28T13:17:18.157" v="2778" actId="478"/>
          <ac:spMkLst>
            <pc:docMk/>
            <pc:sldMk cId="400755024" sldId="310"/>
            <ac:spMk id="6" creationId="{1616651C-7F51-5BFD-197E-0CFF9E5F7A68}"/>
          </ac:spMkLst>
        </pc:spChg>
        <pc:spChg chg="add del mod">
          <ac:chgData name="Bhasker Kumar" userId="4e8a40c2-2cb8-4bcf-8cea-464c4e691e33" providerId="ADAL" clId="{D0EB0504-73D3-449D-8960-A9574F078144}" dt="2024-02-28T13:18:09.566" v="2782" actId="931"/>
          <ac:spMkLst>
            <pc:docMk/>
            <pc:sldMk cId="400755024" sldId="310"/>
            <ac:spMk id="8" creationId="{267B0160-4643-853F-3BFC-3ECDC85AFB2C}"/>
          </ac:spMkLst>
        </pc:spChg>
        <pc:spChg chg="mod">
          <ac:chgData name="Bhasker Kumar" userId="4e8a40c2-2cb8-4bcf-8cea-464c4e691e33" providerId="ADAL" clId="{D0EB0504-73D3-449D-8960-A9574F078144}" dt="2024-02-28T13:12:56.562" v="2755" actId="20577"/>
          <ac:spMkLst>
            <pc:docMk/>
            <pc:sldMk cId="400755024" sldId="310"/>
            <ac:spMk id="14" creationId="{331CEB84-49DC-40A9-B2F0-D573658AE999}"/>
          </ac:spMkLst>
        </pc:spChg>
        <pc:picChg chg="add del mod">
          <ac:chgData name="Bhasker Kumar" userId="4e8a40c2-2cb8-4bcf-8cea-464c4e691e33" providerId="ADAL" clId="{D0EB0504-73D3-449D-8960-A9574F078144}" dt="2024-02-28T13:18:11.709" v="2784" actId="478"/>
          <ac:picMkLst>
            <pc:docMk/>
            <pc:sldMk cId="400755024" sldId="310"/>
            <ac:picMk id="3" creationId="{F3710608-FD67-B5D6-5C02-B21CB2790F47}"/>
          </ac:picMkLst>
        </pc:picChg>
        <pc:picChg chg="add del mod">
          <ac:chgData name="Bhasker Kumar" userId="4e8a40c2-2cb8-4bcf-8cea-464c4e691e33" providerId="ADAL" clId="{D0EB0504-73D3-449D-8960-A9574F078144}" dt="2024-02-28T13:17:27.509" v="2781" actId="478"/>
          <ac:picMkLst>
            <pc:docMk/>
            <pc:sldMk cId="400755024" sldId="310"/>
            <ac:picMk id="5" creationId="{0CEB905B-7FDD-4B1A-96BF-B5A081A25FC8}"/>
          </ac:picMkLst>
        </pc:picChg>
        <pc:picChg chg="add mod">
          <ac:chgData name="Bhasker Kumar" userId="4e8a40c2-2cb8-4bcf-8cea-464c4e691e33" providerId="ADAL" clId="{D0EB0504-73D3-449D-8960-A9574F078144}" dt="2024-02-28T13:18:09.566" v="2782" actId="931"/>
          <ac:picMkLst>
            <pc:docMk/>
            <pc:sldMk cId="400755024" sldId="310"/>
            <ac:picMk id="10" creationId="{DFB6C8AB-05CD-9616-415B-EF5A5E36FC64}"/>
          </ac:picMkLst>
        </pc:picChg>
      </pc:sldChg>
      <pc:sldChg chg="addSp delSp modSp add mod">
        <pc:chgData name="Bhasker Kumar" userId="4e8a40c2-2cb8-4bcf-8cea-464c4e691e33" providerId="ADAL" clId="{D0EB0504-73D3-449D-8960-A9574F078144}" dt="2024-02-28T15:04:08.408" v="2858" actId="1076"/>
        <pc:sldMkLst>
          <pc:docMk/>
          <pc:sldMk cId="108251017" sldId="311"/>
        </pc:sldMkLst>
        <pc:spChg chg="mod">
          <ac:chgData name="Bhasker Kumar" userId="4e8a40c2-2cb8-4bcf-8cea-464c4e691e33" providerId="ADAL" clId="{D0EB0504-73D3-449D-8960-A9574F078144}" dt="2024-02-28T14:57:55.259" v="2837" actId="20577"/>
          <ac:spMkLst>
            <pc:docMk/>
            <pc:sldMk cId="108251017" sldId="311"/>
            <ac:spMk id="8" creationId="{A7F75F49-C034-480C-BF42-A457B92F91A0}"/>
          </ac:spMkLst>
        </pc:spChg>
        <pc:spChg chg="del">
          <ac:chgData name="Bhasker Kumar" userId="4e8a40c2-2cb8-4bcf-8cea-464c4e691e33" providerId="ADAL" clId="{D0EB0504-73D3-449D-8960-A9574F078144}" dt="2024-02-28T14:58:01.021" v="2839" actId="478"/>
          <ac:spMkLst>
            <pc:docMk/>
            <pc:sldMk cId="108251017" sldId="311"/>
            <ac:spMk id="16" creationId="{F895940A-CFAA-B7A8-E3B2-10F13E5DA40F}"/>
          </ac:spMkLst>
        </pc:spChg>
        <pc:spChg chg="del">
          <ac:chgData name="Bhasker Kumar" userId="4e8a40c2-2cb8-4bcf-8cea-464c4e691e33" providerId="ADAL" clId="{D0EB0504-73D3-449D-8960-A9574F078144}" dt="2024-02-28T14:58:07.993" v="2841" actId="478"/>
          <ac:spMkLst>
            <pc:docMk/>
            <pc:sldMk cId="108251017" sldId="311"/>
            <ac:spMk id="17" creationId="{0457A29D-8C71-4ECE-A31D-6508DED3D88D}"/>
          </ac:spMkLst>
        </pc:spChg>
        <pc:spChg chg="del">
          <ac:chgData name="Bhasker Kumar" userId="4e8a40c2-2cb8-4bcf-8cea-464c4e691e33" providerId="ADAL" clId="{D0EB0504-73D3-449D-8960-A9574F078144}" dt="2024-02-28T14:58:11.568" v="2842" actId="478"/>
          <ac:spMkLst>
            <pc:docMk/>
            <pc:sldMk cId="108251017" sldId="311"/>
            <ac:spMk id="18" creationId="{165FB081-7C7F-7F9F-F73D-9FCBBAEBC611}"/>
          </ac:spMkLst>
        </pc:spChg>
        <pc:grpChg chg="del">
          <ac:chgData name="Bhasker Kumar" userId="4e8a40c2-2cb8-4bcf-8cea-464c4e691e33" providerId="ADAL" clId="{D0EB0504-73D3-449D-8960-A9574F078144}" dt="2024-02-28T14:57:58.009" v="2838" actId="478"/>
          <ac:grpSpMkLst>
            <pc:docMk/>
            <pc:sldMk cId="108251017" sldId="311"/>
            <ac:grpSpMk id="7" creationId="{A8EFDD41-0DC9-B7BC-58C0-AF3C28526E62}"/>
          </ac:grpSpMkLst>
        </pc:grpChg>
        <pc:grpChg chg="del">
          <ac:chgData name="Bhasker Kumar" userId="4e8a40c2-2cb8-4bcf-8cea-464c4e691e33" providerId="ADAL" clId="{D0EB0504-73D3-449D-8960-A9574F078144}" dt="2024-02-28T14:58:04.465" v="2840" actId="478"/>
          <ac:grpSpMkLst>
            <pc:docMk/>
            <pc:sldMk cId="108251017" sldId="311"/>
            <ac:grpSpMk id="9" creationId="{49151A79-8A19-DF05-844E-709045F8AD42}"/>
          </ac:grpSpMkLst>
        </pc:grpChg>
        <pc:grpChg chg="del">
          <ac:chgData name="Bhasker Kumar" userId="4e8a40c2-2cb8-4bcf-8cea-464c4e691e33" providerId="ADAL" clId="{D0EB0504-73D3-449D-8960-A9574F078144}" dt="2024-02-28T14:58:13.562" v="2843" actId="478"/>
          <ac:grpSpMkLst>
            <pc:docMk/>
            <pc:sldMk cId="108251017" sldId="311"/>
            <ac:grpSpMk id="12" creationId="{4F230D94-1AA8-BC44-9C1E-E6D15273DEA2}"/>
          </ac:grpSpMkLst>
        </pc:grpChg>
        <pc:picChg chg="add del mod">
          <ac:chgData name="Bhasker Kumar" userId="4e8a40c2-2cb8-4bcf-8cea-464c4e691e33" providerId="ADAL" clId="{D0EB0504-73D3-449D-8960-A9574F078144}" dt="2024-02-28T15:02:19.595" v="2848" actId="478"/>
          <ac:picMkLst>
            <pc:docMk/>
            <pc:sldMk cId="108251017" sldId="311"/>
            <ac:picMk id="4" creationId="{D12EBC46-0594-D403-C9A4-931F3A5333B5}"/>
          </ac:picMkLst>
        </pc:picChg>
        <pc:picChg chg="add mod">
          <ac:chgData name="Bhasker Kumar" userId="4e8a40c2-2cb8-4bcf-8cea-464c4e691e33" providerId="ADAL" clId="{D0EB0504-73D3-449D-8960-A9574F078144}" dt="2024-02-28T15:02:49.191" v="2855" actId="14100"/>
          <ac:picMkLst>
            <pc:docMk/>
            <pc:sldMk cId="108251017" sldId="311"/>
            <ac:picMk id="15" creationId="{C9916DC1-4850-9D18-85F9-FCA06FDBBE07}"/>
          </ac:picMkLst>
        </pc:picChg>
        <pc:picChg chg="add mod">
          <ac:chgData name="Bhasker Kumar" userId="4e8a40c2-2cb8-4bcf-8cea-464c4e691e33" providerId="ADAL" clId="{D0EB0504-73D3-449D-8960-A9574F078144}" dt="2024-02-28T15:04:08.408" v="2858" actId="1076"/>
          <ac:picMkLst>
            <pc:docMk/>
            <pc:sldMk cId="108251017" sldId="311"/>
            <ac:picMk id="20" creationId="{B548FCEE-C16B-1C4D-A10D-BA2CB265A750}"/>
          </ac:picMkLst>
        </pc:picChg>
      </pc:sldChg>
      <pc:sldChg chg="addSp delSp modSp add mod">
        <pc:chgData name="Bhasker Kumar" userId="4e8a40c2-2cb8-4bcf-8cea-464c4e691e33" providerId="ADAL" clId="{D0EB0504-73D3-449D-8960-A9574F078144}" dt="2024-02-28T15:37:52.317" v="3147" actId="931"/>
        <pc:sldMkLst>
          <pc:docMk/>
          <pc:sldMk cId="3834603978" sldId="312"/>
        </pc:sldMkLst>
        <pc:spChg chg="add del mod">
          <ac:chgData name="Bhasker Kumar" userId="4e8a40c2-2cb8-4bcf-8cea-464c4e691e33" providerId="ADAL" clId="{D0EB0504-73D3-449D-8960-A9574F078144}" dt="2024-02-28T15:37:52.317" v="3147" actId="931"/>
          <ac:spMkLst>
            <pc:docMk/>
            <pc:sldMk cId="3834603978" sldId="312"/>
            <ac:spMk id="3" creationId="{E8106C92-EA2F-98D9-4A07-24120FC95557}"/>
          </ac:spMkLst>
        </pc:spChg>
        <pc:spChg chg="mod">
          <ac:chgData name="Bhasker Kumar" userId="4e8a40c2-2cb8-4bcf-8cea-464c4e691e33" providerId="ADAL" clId="{D0EB0504-73D3-449D-8960-A9574F078144}" dt="2024-02-28T15:34:17.034" v="3145" actId="20577"/>
          <ac:spMkLst>
            <pc:docMk/>
            <pc:sldMk cId="3834603978" sldId="312"/>
            <ac:spMk id="14" creationId="{331CEB84-49DC-40A9-B2F0-D573658AE999}"/>
          </ac:spMkLst>
        </pc:spChg>
        <pc:picChg chg="add mod">
          <ac:chgData name="Bhasker Kumar" userId="4e8a40c2-2cb8-4bcf-8cea-464c4e691e33" providerId="ADAL" clId="{D0EB0504-73D3-449D-8960-A9574F078144}" dt="2024-02-28T15:37:52.317" v="3147" actId="931"/>
          <ac:picMkLst>
            <pc:docMk/>
            <pc:sldMk cId="3834603978" sldId="312"/>
            <ac:picMk id="5" creationId="{7BF7AAEC-463C-E53B-DB44-32E9414FDCE4}"/>
          </ac:picMkLst>
        </pc:picChg>
        <pc:picChg chg="del">
          <ac:chgData name="Bhasker Kumar" userId="4e8a40c2-2cb8-4bcf-8cea-464c4e691e33" providerId="ADAL" clId="{D0EB0504-73D3-449D-8960-A9574F078144}" dt="2024-02-28T15:37:35.730" v="3146" actId="478"/>
          <ac:picMkLst>
            <pc:docMk/>
            <pc:sldMk cId="3834603978" sldId="312"/>
            <ac:picMk id="10" creationId="{DFB6C8AB-05CD-9616-415B-EF5A5E36FC64}"/>
          </ac:picMkLst>
        </pc:picChg>
      </pc:sldChg>
      <pc:sldChg chg="addSp delSp modSp add mod">
        <pc:chgData name="Bhasker Kumar" userId="4e8a40c2-2cb8-4bcf-8cea-464c4e691e33" providerId="ADAL" clId="{D0EB0504-73D3-449D-8960-A9574F078144}" dt="2024-02-28T15:53:09.257" v="4238" actId="20577"/>
        <pc:sldMkLst>
          <pc:docMk/>
          <pc:sldMk cId="2777439772" sldId="313"/>
        </pc:sldMkLst>
        <pc:spChg chg="add mod">
          <ac:chgData name="Bhasker Kumar" userId="4e8a40c2-2cb8-4bcf-8cea-464c4e691e33" providerId="ADAL" clId="{D0EB0504-73D3-449D-8960-A9574F078144}" dt="2024-02-28T15:53:09.257" v="4238" actId="20577"/>
          <ac:spMkLst>
            <pc:docMk/>
            <pc:sldMk cId="2777439772" sldId="313"/>
            <ac:spMk id="2" creationId="{D385C1FF-B5E8-F1E2-31D1-466EAEE3CFF3}"/>
          </ac:spMkLst>
        </pc:spChg>
        <pc:spChg chg="mod">
          <ac:chgData name="Bhasker Kumar" userId="4e8a40c2-2cb8-4bcf-8cea-464c4e691e33" providerId="ADAL" clId="{D0EB0504-73D3-449D-8960-A9574F078144}" dt="2024-02-28T15:38:35.495" v="3190" actId="20577"/>
          <ac:spMkLst>
            <pc:docMk/>
            <pc:sldMk cId="2777439772" sldId="313"/>
            <ac:spMk id="11" creationId="{B48C0F62-9551-4822-9F73-B10AB6719B49}"/>
          </ac:spMkLst>
        </pc:spChg>
        <pc:graphicFrameChg chg="del">
          <ac:chgData name="Bhasker Kumar" userId="4e8a40c2-2cb8-4bcf-8cea-464c4e691e33" providerId="ADAL" clId="{D0EB0504-73D3-449D-8960-A9574F078144}" dt="2024-02-28T15:38:42.202" v="3191" actId="478"/>
          <ac:graphicFrameMkLst>
            <pc:docMk/>
            <pc:sldMk cId="2777439772" sldId="313"/>
            <ac:graphicFrameMk id="5" creationId="{5D7ADA49-1D34-051C-0A9E-EEDCA780AB77}"/>
          </ac:graphicFrameMkLst>
        </pc:graphicFrameChg>
      </pc:sldChg>
      <pc:sldChg chg="addSp delSp modSp mod">
        <pc:chgData name="Bhasker Kumar" userId="4e8a40c2-2cb8-4bcf-8cea-464c4e691e33" providerId="ADAL" clId="{D0EB0504-73D3-449D-8960-A9574F078144}" dt="2024-02-29T12:09:07.691" v="4732" actId="20577"/>
        <pc:sldMkLst>
          <pc:docMk/>
          <pc:sldMk cId="1478574415" sldId="314"/>
        </pc:sldMkLst>
        <pc:spChg chg="add mod">
          <ac:chgData name="Bhasker Kumar" userId="4e8a40c2-2cb8-4bcf-8cea-464c4e691e33" providerId="ADAL" clId="{D0EB0504-73D3-449D-8960-A9574F078144}" dt="2024-02-29T12:09:07.691" v="4732" actId="20577"/>
          <ac:spMkLst>
            <pc:docMk/>
            <pc:sldMk cId="1478574415" sldId="314"/>
            <ac:spMk id="3" creationId="{0AF7C6C6-FEFF-98AD-8321-76A9B4C1BFD3}"/>
          </ac:spMkLst>
        </pc:spChg>
        <pc:spChg chg="add del">
          <ac:chgData name="Bhasker Kumar" userId="4e8a40c2-2cb8-4bcf-8cea-464c4e691e33" providerId="ADAL" clId="{D0EB0504-73D3-449D-8960-A9574F078144}" dt="2024-02-29T12:02:00.379" v="4421"/>
          <ac:spMkLst>
            <pc:docMk/>
            <pc:sldMk cId="1478574415" sldId="314"/>
            <ac:spMk id="4" creationId="{29F7AAF4-BB02-D924-53A1-BDE8C06F1983}"/>
          </ac:spMkLst>
        </pc:spChg>
        <pc:spChg chg="add del">
          <ac:chgData name="Bhasker Kumar" userId="4e8a40c2-2cb8-4bcf-8cea-464c4e691e33" providerId="ADAL" clId="{D0EB0504-73D3-449D-8960-A9574F078144}" dt="2024-02-29T12:02:00.379" v="4421"/>
          <ac:spMkLst>
            <pc:docMk/>
            <pc:sldMk cId="1478574415" sldId="314"/>
            <ac:spMk id="5" creationId="{CF5FC942-2E75-1F0B-FC56-1F1315BA1464}"/>
          </ac:spMkLst>
        </pc:spChg>
        <pc:spChg chg="mod">
          <ac:chgData name="Bhasker Kumar" userId="4e8a40c2-2cb8-4bcf-8cea-464c4e691e33" providerId="ADAL" clId="{D0EB0504-73D3-449D-8960-A9574F078144}" dt="2024-02-29T12:09:01.520" v="4728" actId="20577"/>
          <ac:spMkLst>
            <pc:docMk/>
            <pc:sldMk cId="1478574415" sldId="314"/>
            <ac:spMk id="8" creationId="{A7F75F49-C034-480C-BF42-A457B92F91A0}"/>
          </ac:spMkLst>
        </pc:spChg>
      </pc:sldChg>
      <pc:sldChg chg="add del">
        <pc:chgData name="Bhasker Kumar" userId="4e8a40c2-2cb8-4bcf-8cea-464c4e691e33" providerId="ADAL" clId="{D0EB0504-73D3-449D-8960-A9574F078144}" dt="2024-02-29T12:00:30.147" v="4412"/>
        <pc:sldMkLst>
          <pc:docMk/>
          <pc:sldMk cId="3429690424" sldId="31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D67ED0-6EEA-48F6-A9C1-BE754AABC76A}" type="doc">
      <dgm:prSet loTypeId="urn:microsoft.com/office/officeart/2017/3/layout/HorizontalPathTimeline#2" loCatId="other" qsTypeId="urn:microsoft.com/office/officeart/2005/8/quickstyle/simple1" qsCatId="simple" csTypeId="urn:microsoft.com/office/officeart/2005/8/colors/accent1_2" csCatId="accent1" phldr="1"/>
      <dgm:spPr/>
      <dgm:t>
        <a:bodyPr rtlCol="0"/>
        <a:lstStyle/>
        <a:p>
          <a:pPr rtl="0"/>
          <a:endParaRPr lang="en-GB"/>
        </a:p>
      </dgm:t>
    </dgm:pt>
    <dgm:pt modelId="{0BDB7A47-484E-4C4C-8090-D1CF43192D71}">
      <dgm:prSet custT="1"/>
      <dgm:spPr/>
      <dgm:t>
        <a:bodyPr/>
        <a:lstStyle/>
        <a:p>
          <a:pPr rtl="0"/>
          <a:r>
            <a:rPr lang="en-GB" sz="1100" dirty="0"/>
            <a:t>Get actual data extracts from all source systems and use AI to identify Meta data, data and reference data to populate the Excel Cost Model.</a:t>
          </a:r>
        </a:p>
      </dgm:t>
    </dgm:pt>
    <dgm:pt modelId="{53F8779B-6BA7-4C68-9CB0-A4D58113422A}" type="parTrans" cxnId="{59EAF917-23F5-401F-A885-E403DFD1F569}">
      <dgm:prSet/>
      <dgm:spPr/>
      <dgm:t>
        <a:bodyPr/>
        <a:lstStyle/>
        <a:p>
          <a:endParaRPr lang="en-GB"/>
        </a:p>
      </dgm:t>
    </dgm:pt>
    <dgm:pt modelId="{3C54BE10-B287-4323-BEAB-DB594EFE4CBD}" type="sibTrans" cxnId="{59EAF917-23F5-401F-A885-E403DFD1F569}">
      <dgm:prSet/>
      <dgm:spPr/>
      <dgm:t>
        <a:bodyPr/>
        <a:lstStyle/>
        <a:p>
          <a:endParaRPr lang="en-GB"/>
        </a:p>
      </dgm:t>
    </dgm:pt>
    <dgm:pt modelId="{AD06B732-8311-4C03-9A39-D15305A3EFEA}">
      <dgm:prSet/>
      <dgm:spPr/>
      <dgm:t>
        <a:bodyPr/>
        <a:lstStyle/>
        <a:p>
          <a:pPr rtl="0"/>
          <a:r>
            <a:rPr lang="en-GB" dirty="0"/>
            <a:t>Provide the tool to key stakeholders to identify columns, validations, and allocation rules.</a:t>
          </a:r>
        </a:p>
      </dgm:t>
    </dgm:pt>
    <dgm:pt modelId="{79E9F5C8-7C7E-4550-81AB-2B7E8D62E694}" type="parTrans" cxnId="{32109E6B-0075-47FE-9232-3E8A38CF225E}">
      <dgm:prSet/>
      <dgm:spPr/>
      <dgm:t>
        <a:bodyPr/>
        <a:lstStyle/>
        <a:p>
          <a:endParaRPr lang="en-GB"/>
        </a:p>
      </dgm:t>
    </dgm:pt>
    <dgm:pt modelId="{697B4B05-3BA8-4953-A1A7-F75388D8B893}" type="sibTrans" cxnId="{32109E6B-0075-47FE-9232-3E8A38CF225E}">
      <dgm:prSet/>
      <dgm:spPr/>
      <dgm:t>
        <a:bodyPr/>
        <a:lstStyle/>
        <a:p>
          <a:endParaRPr lang="en-GB"/>
        </a:p>
      </dgm:t>
    </dgm:pt>
    <dgm:pt modelId="{77690BFA-C9DB-4659-8CB7-6ACC44FF4595}">
      <dgm:prSet/>
      <dgm:spPr/>
      <dgm:t>
        <a:bodyPr/>
        <a:lstStyle/>
        <a:p>
          <a:pPr rtl="0"/>
          <a:r>
            <a:rPr lang="en-GB" dirty="0"/>
            <a:t>Finalize the Excel model with agreed attributes and business rules.</a:t>
          </a:r>
        </a:p>
      </dgm:t>
    </dgm:pt>
    <dgm:pt modelId="{0720F9A0-47BF-431E-90BD-1E76DF3E0923}" type="parTrans" cxnId="{A9B8A787-FF7C-4D90-A0BF-69EB4363A003}">
      <dgm:prSet/>
      <dgm:spPr/>
      <dgm:t>
        <a:bodyPr/>
        <a:lstStyle/>
        <a:p>
          <a:endParaRPr lang="en-GB"/>
        </a:p>
      </dgm:t>
    </dgm:pt>
    <dgm:pt modelId="{6EA5C32D-FA20-439A-8C3A-83DFD4D977BE}" type="sibTrans" cxnId="{A9B8A787-FF7C-4D90-A0BF-69EB4363A003}">
      <dgm:prSet/>
      <dgm:spPr/>
      <dgm:t>
        <a:bodyPr/>
        <a:lstStyle/>
        <a:p>
          <a:endParaRPr lang="en-GB"/>
        </a:p>
      </dgm:t>
    </dgm:pt>
    <dgm:pt modelId="{2D06F835-F944-4888-95D1-31B58A052A2B}">
      <dgm:prSet/>
      <dgm:spPr/>
      <dgm:t>
        <a:bodyPr/>
        <a:lstStyle/>
        <a:p>
          <a:pPr rtl="0"/>
          <a:r>
            <a:rPr lang="en-GB" dirty="0"/>
            <a:t>Build backend tables and automate source data with allocation rules.</a:t>
          </a:r>
        </a:p>
      </dgm:t>
    </dgm:pt>
    <dgm:pt modelId="{E7E60B5F-9670-4FA7-A8D6-F7944A51DE1F}" type="parTrans" cxnId="{8138F0A3-A736-43C4-A9EF-E5B7F0AB9057}">
      <dgm:prSet/>
      <dgm:spPr/>
      <dgm:t>
        <a:bodyPr/>
        <a:lstStyle/>
        <a:p>
          <a:endParaRPr lang="en-GB"/>
        </a:p>
      </dgm:t>
    </dgm:pt>
    <dgm:pt modelId="{2C56BD3C-C9C0-4F1D-954E-845B0ED562C6}" type="sibTrans" cxnId="{8138F0A3-A736-43C4-A9EF-E5B7F0AB9057}">
      <dgm:prSet/>
      <dgm:spPr/>
      <dgm:t>
        <a:bodyPr/>
        <a:lstStyle/>
        <a:p>
          <a:endParaRPr lang="en-GB"/>
        </a:p>
      </dgm:t>
    </dgm:pt>
    <dgm:pt modelId="{A292F85C-04E9-411D-AB26-24BE864B91BE}">
      <dgm:prSet/>
      <dgm:spPr/>
      <dgm:t>
        <a:bodyPr/>
        <a:lstStyle/>
        <a:p>
          <a:pPr rtl="0"/>
          <a:r>
            <a:rPr lang="en-GB" dirty="0"/>
            <a:t>Connect the Excel tool using Pivot Query and Power Automate CSV upload.</a:t>
          </a:r>
        </a:p>
      </dgm:t>
    </dgm:pt>
    <dgm:pt modelId="{AD17443C-030F-4DDD-8A4F-02F6E88B52F1}" type="parTrans" cxnId="{7C4E5C4A-3C15-4858-BC13-F8CB3FC995B4}">
      <dgm:prSet/>
      <dgm:spPr/>
      <dgm:t>
        <a:bodyPr/>
        <a:lstStyle/>
        <a:p>
          <a:endParaRPr lang="en-GB"/>
        </a:p>
      </dgm:t>
    </dgm:pt>
    <dgm:pt modelId="{7A225DBB-174C-4A6F-A30E-73D9F8AC9AF8}" type="sibTrans" cxnId="{7C4E5C4A-3C15-4858-BC13-F8CB3FC995B4}">
      <dgm:prSet/>
      <dgm:spPr/>
      <dgm:t>
        <a:bodyPr/>
        <a:lstStyle/>
        <a:p>
          <a:endParaRPr lang="en-GB"/>
        </a:p>
      </dgm:t>
    </dgm:pt>
    <dgm:pt modelId="{3A53FD34-1169-4129-9CBB-94D4BD1A9DB7}">
      <dgm:prSet/>
      <dgm:spPr/>
      <dgm:t>
        <a:bodyPr/>
        <a:lstStyle/>
        <a:p>
          <a:pPr rtl="0"/>
          <a:r>
            <a:rPr lang="en-GB" dirty="0"/>
            <a:t>Start putting a USER App on top of the data model.</a:t>
          </a:r>
        </a:p>
      </dgm:t>
    </dgm:pt>
    <dgm:pt modelId="{E32A54B6-CBC0-42B4-AF2F-0F2601B1DD13}" type="parTrans" cxnId="{34740EDB-99BE-4500-9578-2DA6C61233C7}">
      <dgm:prSet/>
      <dgm:spPr/>
      <dgm:t>
        <a:bodyPr/>
        <a:lstStyle/>
        <a:p>
          <a:endParaRPr lang="en-GB"/>
        </a:p>
      </dgm:t>
    </dgm:pt>
    <dgm:pt modelId="{72E0012D-B178-47E0-9708-C1E85A74D674}" type="sibTrans" cxnId="{34740EDB-99BE-4500-9578-2DA6C61233C7}">
      <dgm:prSet/>
      <dgm:spPr/>
      <dgm:t>
        <a:bodyPr/>
        <a:lstStyle/>
        <a:p>
          <a:endParaRPr lang="en-GB"/>
        </a:p>
      </dgm:t>
    </dgm:pt>
    <dgm:pt modelId="{9B022692-CE19-4A9A-B6B8-A3CA6CAB3CB8}">
      <dgm:prSet/>
      <dgm:spPr/>
      <dgm:t>
        <a:bodyPr/>
        <a:lstStyle/>
        <a:p>
          <a:pPr rtl="0"/>
          <a:r>
            <a:rPr lang="en-GB" dirty="0"/>
            <a:t>Pending UAT and any UI-related changes.</a:t>
          </a:r>
        </a:p>
      </dgm:t>
    </dgm:pt>
    <dgm:pt modelId="{A6C22E6D-FA20-4D31-9858-AFFE17F2E794}" type="parTrans" cxnId="{07AFFA39-E997-4DAA-B063-6F4AEE7BB32A}">
      <dgm:prSet/>
      <dgm:spPr/>
      <dgm:t>
        <a:bodyPr/>
        <a:lstStyle/>
        <a:p>
          <a:endParaRPr lang="en-GB"/>
        </a:p>
      </dgm:t>
    </dgm:pt>
    <dgm:pt modelId="{0B70C844-AC73-4425-BB5D-211CFA49E3A8}" type="sibTrans" cxnId="{07AFFA39-E997-4DAA-B063-6F4AEE7BB32A}">
      <dgm:prSet/>
      <dgm:spPr/>
      <dgm:t>
        <a:bodyPr/>
        <a:lstStyle/>
        <a:p>
          <a:endParaRPr lang="en-GB"/>
        </a:p>
      </dgm:t>
    </dgm:pt>
    <dgm:pt modelId="{274EFCC6-EF2A-4E2F-B3E8-8445C56C4B8B}">
      <dgm:prSet/>
      <dgm:spPr/>
      <dgm:t>
        <a:bodyPr/>
        <a:lstStyle/>
        <a:p>
          <a:pPr rtl="0"/>
          <a:r>
            <a:rPr lang="en-GB" dirty="0"/>
            <a:t>Assign security roles and other elements around it. Go live with the USER App solution</a:t>
          </a:r>
        </a:p>
      </dgm:t>
    </dgm:pt>
    <dgm:pt modelId="{F4999B7D-5323-45B0-BA3F-04311EC47105}" type="parTrans" cxnId="{9C16AD33-7079-4E65-9ED5-F0EDC1A3F8C1}">
      <dgm:prSet/>
      <dgm:spPr/>
      <dgm:t>
        <a:bodyPr/>
        <a:lstStyle/>
        <a:p>
          <a:endParaRPr lang="en-GB"/>
        </a:p>
      </dgm:t>
    </dgm:pt>
    <dgm:pt modelId="{EFF529DC-EBB4-422A-BDB4-1BDD735EBD78}" type="sibTrans" cxnId="{9C16AD33-7079-4E65-9ED5-F0EDC1A3F8C1}">
      <dgm:prSet/>
      <dgm:spPr/>
      <dgm:t>
        <a:bodyPr/>
        <a:lstStyle/>
        <a:p>
          <a:endParaRPr lang="en-GB"/>
        </a:p>
      </dgm:t>
    </dgm:pt>
    <dgm:pt modelId="{ED2A17C8-DCBA-4F8E-A5A8-8AB97EABA7C2}">
      <dgm:prSet/>
      <dgm:spPr/>
      <dgm:t>
        <a:bodyPr/>
        <a:lstStyle/>
        <a:p>
          <a:pPr rtl="0"/>
          <a:r>
            <a:rPr lang="en-GB" dirty="0"/>
            <a:t>Use actuals data to prepopulate budget data.</a:t>
          </a:r>
        </a:p>
      </dgm:t>
    </dgm:pt>
    <dgm:pt modelId="{B3E574C5-5E00-4545-B439-E02580E1755D}" type="parTrans" cxnId="{35E216C1-8626-4302-89A6-DD4447F4D9BC}">
      <dgm:prSet/>
      <dgm:spPr/>
      <dgm:t>
        <a:bodyPr/>
        <a:lstStyle/>
        <a:p>
          <a:endParaRPr lang="en-GB"/>
        </a:p>
      </dgm:t>
    </dgm:pt>
    <dgm:pt modelId="{60FD9225-A8DA-4E3A-9E25-7F8B33AA3CF2}" type="sibTrans" cxnId="{35E216C1-8626-4302-89A6-DD4447F4D9BC}">
      <dgm:prSet/>
      <dgm:spPr/>
      <dgm:t>
        <a:bodyPr/>
        <a:lstStyle/>
        <a:p>
          <a:endParaRPr lang="en-GB"/>
        </a:p>
      </dgm:t>
    </dgm:pt>
    <dgm:pt modelId="{DE1529FF-FAB5-4266-AE0C-FF14850471D4}">
      <dgm:prSet/>
      <dgm:spPr/>
      <dgm:t>
        <a:bodyPr/>
        <a:lstStyle/>
        <a:p>
          <a:pPr rtl="0"/>
          <a:r>
            <a:rPr lang="en-GB" dirty="0"/>
            <a:t>1</a:t>
          </a:r>
        </a:p>
      </dgm:t>
    </dgm:pt>
    <dgm:pt modelId="{D114CFFE-F3BF-4A7B-AD14-153D952238EA}" type="parTrans" cxnId="{75C20FAE-E158-4DA8-880B-A21F857F2278}">
      <dgm:prSet/>
      <dgm:spPr/>
      <dgm:t>
        <a:bodyPr/>
        <a:lstStyle/>
        <a:p>
          <a:endParaRPr lang="en-GB"/>
        </a:p>
      </dgm:t>
    </dgm:pt>
    <dgm:pt modelId="{A52FB1A8-8CD2-4771-BA52-B88001671CAD}" type="sibTrans" cxnId="{75C20FAE-E158-4DA8-880B-A21F857F2278}">
      <dgm:prSet/>
      <dgm:spPr/>
      <dgm:t>
        <a:bodyPr/>
        <a:lstStyle/>
        <a:p>
          <a:endParaRPr lang="en-GB"/>
        </a:p>
      </dgm:t>
    </dgm:pt>
    <dgm:pt modelId="{766F9CAE-F1B3-49CD-BB91-8D284EF90C75}">
      <dgm:prSet/>
      <dgm:spPr/>
      <dgm:t>
        <a:bodyPr/>
        <a:lstStyle/>
        <a:p>
          <a:pPr rtl="0"/>
          <a:r>
            <a:rPr lang="en-GB" dirty="0"/>
            <a:t>2</a:t>
          </a:r>
        </a:p>
      </dgm:t>
    </dgm:pt>
    <dgm:pt modelId="{D58BC347-2B81-4D20-B133-48C1B54D3938}" type="parTrans" cxnId="{FD8A604C-8FF9-4A92-8DB6-0041B50A19E7}">
      <dgm:prSet/>
      <dgm:spPr/>
      <dgm:t>
        <a:bodyPr/>
        <a:lstStyle/>
        <a:p>
          <a:endParaRPr lang="en-GB"/>
        </a:p>
      </dgm:t>
    </dgm:pt>
    <dgm:pt modelId="{D7A55F86-FF3D-440F-8FEC-BE46E9F2814F}" type="sibTrans" cxnId="{FD8A604C-8FF9-4A92-8DB6-0041B50A19E7}">
      <dgm:prSet/>
      <dgm:spPr/>
      <dgm:t>
        <a:bodyPr/>
        <a:lstStyle/>
        <a:p>
          <a:endParaRPr lang="en-GB"/>
        </a:p>
      </dgm:t>
    </dgm:pt>
    <dgm:pt modelId="{1B7A63AB-832E-4BA5-B476-78621D204AAA}">
      <dgm:prSet/>
      <dgm:spPr/>
      <dgm:t>
        <a:bodyPr/>
        <a:lstStyle/>
        <a:p>
          <a:pPr rtl="0"/>
          <a:r>
            <a:rPr lang="en-GB" dirty="0"/>
            <a:t>3</a:t>
          </a:r>
        </a:p>
      </dgm:t>
    </dgm:pt>
    <dgm:pt modelId="{66AD5FB6-3DEF-460F-B0D3-136607BDF547}" type="parTrans" cxnId="{ECE58561-1E2E-4A75-AB9D-F89A8D6681A0}">
      <dgm:prSet/>
      <dgm:spPr/>
      <dgm:t>
        <a:bodyPr/>
        <a:lstStyle/>
        <a:p>
          <a:endParaRPr lang="en-GB"/>
        </a:p>
      </dgm:t>
    </dgm:pt>
    <dgm:pt modelId="{0F9B5B9D-5D57-45A4-9D37-6DFCC4F29FA7}" type="sibTrans" cxnId="{ECE58561-1E2E-4A75-AB9D-F89A8D6681A0}">
      <dgm:prSet/>
      <dgm:spPr/>
      <dgm:t>
        <a:bodyPr/>
        <a:lstStyle/>
        <a:p>
          <a:endParaRPr lang="en-GB"/>
        </a:p>
      </dgm:t>
    </dgm:pt>
    <dgm:pt modelId="{254EE313-4C2A-416B-9A58-BBE4C2D9F940}">
      <dgm:prSet/>
      <dgm:spPr/>
      <dgm:t>
        <a:bodyPr/>
        <a:lstStyle/>
        <a:p>
          <a:pPr rtl="0"/>
          <a:r>
            <a:rPr lang="en-GB" dirty="0"/>
            <a:t>4</a:t>
          </a:r>
        </a:p>
      </dgm:t>
    </dgm:pt>
    <dgm:pt modelId="{92347C6C-226E-4701-8A34-532AA2AE7FDA}" type="parTrans" cxnId="{34974614-8319-435F-875B-3CE32B54A6D0}">
      <dgm:prSet/>
      <dgm:spPr/>
      <dgm:t>
        <a:bodyPr/>
        <a:lstStyle/>
        <a:p>
          <a:endParaRPr lang="en-GB"/>
        </a:p>
      </dgm:t>
    </dgm:pt>
    <dgm:pt modelId="{DA7BCA13-622A-4268-A156-55176138BB33}" type="sibTrans" cxnId="{34974614-8319-435F-875B-3CE32B54A6D0}">
      <dgm:prSet/>
      <dgm:spPr/>
      <dgm:t>
        <a:bodyPr/>
        <a:lstStyle/>
        <a:p>
          <a:endParaRPr lang="en-GB"/>
        </a:p>
      </dgm:t>
    </dgm:pt>
    <dgm:pt modelId="{F3A91163-AC1C-4271-B198-E102DC248E38}">
      <dgm:prSet/>
      <dgm:spPr/>
      <dgm:t>
        <a:bodyPr/>
        <a:lstStyle/>
        <a:p>
          <a:pPr rtl="0"/>
          <a:r>
            <a:rPr lang="en-GB" dirty="0"/>
            <a:t>5</a:t>
          </a:r>
        </a:p>
      </dgm:t>
    </dgm:pt>
    <dgm:pt modelId="{88D10519-2E54-4672-A99F-956D3FE2621E}" type="parTrans" cxnId="{74F3A070-C695-4BF0-9749-0036E66E82C9}">
      <dgm:prSet/>
      <dgm:spPr/>
      <dgm:t>
        <a:bodyPr/>
        <a:lstStyle/>
        <a:p>
          <a:endParaRPr lang="en-GB"/>
        </a:p>
      </dgm:t>
    </dgm:pt>
    <dgm:pt modelId="{E240711D-1A73-4BEA-AC19-E9489DA8E703}" type="sibTrans" cxnId="{74F3A070-C695-4BF0-9749-0036E66E82C9}">
      <dgm:prSet/>
      <dgm:spPr/>
      <dgm:t>
        <a:bodyPr/>
        <a:lstStyle/>
        <a:p>
          <a:endParaRPr lang="en-GB"/>
        </a:p>
      </dgm:t>
    </dgm:pt>
    <dgm:pt modelId="{741AC2D7-ABC9-4CE6-8423-5B8D8EB34EAB}">
      <dgm:prSet/>
      <dgm:spPr/>
      <dgm:t>
        <a:bodyPr/>
        <a:lstStyle/>
        <a:p>
          <a:pPr rtl="0"/>
          <a:r>
            <a:rPr lang="en-GB" dirty="0"/>
            <a:t>5</a:t>
          </a:r>
        </a:p>
      </dgm:t>
    </dgm:pt>
    <dgm:pt modelId="{537B2BD5-F102-4FCA-8212-C9E1CB38EBAB}" type="parTrans" cxnId="{C2808D61-DBB7-4D43-BCA0-189E0E3A88A0}">
      <dgm:prSet/>
      <dgm:spPr/>
      <dgm:t>
        <a:bodyPr/>
        <a:lstStyle/>
        <a:p>
          <a:endParaRPr lang="en-GB"/>
        </a:p>
      </dgm:t>
    </dgm:pt>
    <dgm:pt modelId="{BC828CDB-B24B-4FB9-BDB8-C618CE3D5C76}" type="sibTrans" cxnId="{C2808D61-DBB7-4D43-BCA0-189E0E3A88A0}">
      <dgm:prSet/>
      <dgm:spPr/>
      <dgm:t>
        <a:bodyPr/>
        <a:lstStyle/>
        <a:p>
          <a:endParaRPr lang="en-GB"/>
        </a:p>
      </dgm:t>
    </dgm:pt>
    <dgm:pt modelId="{CF5B86F2-3B2C-4580-B81B-B7AE50333464}">
      <dgm:prSet/>
      <dgm:spPr/>
      <dgm:t>
        <a:bodyPr/>
        <a:lstStyle/>
        <a:p>
          <a:pPr rtl="0"/>
          <a:r>
            <a:rPr lang="en-GB" dirty="0"/>
            <a:t>7</a:t>
          </a:r>
        </a:p>
      </dgm:t>
    </dgm:pt>
    <dgm:pt modelId="{577E07E3-90D3-4ADE-9BB6-9CFEB82DF422}" type="parTrans" cxnId="{2D996D16-7E25-4B12-8133-A3DAF70F0E02}">
      <dgm:prSet/>
      <dgm:spPr/>
      <dgm:t>
        <a:bodyPr/>
        <a:lstStyle/>
        <a:p>
          <a:endParaRPr lang="en-GB"/>
        </a:p>
      </dgm:t>
    </dgm:pt>
    <dgm:pt modelId="{3CB0FA25-8E15-4325-9401-EAFB6E13A620}" type="sibTrans" cxnId="{2D996D16-7E25-4B12-8133-A3DAF70F0E02}">
      <dgm:prSet/>
      <dgm:spPr/>
      <dgm:t>
        <a:bodyPr/>
        <a:lstStyle/>
        <a:p>
          <a:endParaRPr lang="en-GB"/>
        </a:p>
      </dgm:t>
    </dgm:pt>
    <dgm:pt modelId="{15018290-EE10-40D3-AF37-B4A36DE2CB18}">
      <dgm:prSet/>
      <dgm:spPr/>
      <dgm:t>
        <a:bodyPr/>
        <a:lstStyle/>
        <a:p>
          <a:pPr rtl="0"/>
          <a:r>
            <a:rPr lang="en-GB" dirty="0"/>
            <a:t>8</a:t>
          </a:r>
        </a:p>
      </dgm:t>
    </dgm:pt>
    <dgm:pt modelId="{80462712-41EE-4BB2-9F02-6081E4272B69}" type="parTrans" cxnId="{1738F61F-A480-4252-999B-89A9606F23F2}">
      <dgm:prSet/>
      <dgm:spPr/>
      <dgm:t>
        <a:bodyPr/>
        <a:lstStyle/>
        <a:p>
          <a:endParaRPr lang="en-GB"/>
        </a:p>
      </dgm:t>
    </dgm:pt>
    <dgm:pt modelId="{8EF1B169-DCB7-4640-8B26-EA0F80CA8AEC}" type="sibTrans" cxnId="{1738F61F-A480-4252-999B-89A9606F23F2}">
      <dgm:prSet/>
      <dgm:spPr/>
      <dgm:t>
        <a:bodyPr/>
        <a:lstStyle/>
        <a:p>
          <a:endParaRPr lang="en-GB"/>
        </a:p>
      </dgm:t>
    </dgm:pt>
    <dgm:pt modelId="{2F50F8ED-1390-4151-B2B8-0A8E7A535AD1}">
      <dgm:prSet/>
      <dgm:spPr/>
      <dgm:t>
        <a:bodyPr/>
        <a:lstStyle/>
        <a:p>
          <a:pPr rtl="0"/>
          <a:r>
            <a:rPr lang="en-GB" dirty="0"/>
            <a:t>9</a:t>
          </a:r>
        </a:p>
      </dgm:t>
    </dgm:pt>
    <dgm:pt modelId="{F91946B0-A004-40B3-8A8E-C66AC78F0B75}" type="parTrans" cxnId="{39428067-EF72-4358-8DBD-27BCAFCBAF4E}">
      <dgm:prSet/>
      <dgm:spPr/>
      <dgm:t>
        <a:bodyPr/>
        <a:lstStyle/>
        <a:p>
          <a:endParaRPr lang="en-GB"/>
        </a:p>
      </dgm:t>
    </dgm:pt>
    <dgm:pt modelId="{7157773D-AAEE-4095-A058-8C88E04807D6}" type="sibTrans" cxnId="{39428067-EF72-4358-8DBD-27BCAFCBAF4E}">
      <dgm:prSet/>
      <dgm:spPr/>
      <dgm:t>
        <a:bodyPr/>
        <a:lstStyle/>
        <a:p>
          <a:endParaRPr lang="en-GB"/>
        </a:p>
      </dgm:t>
    </dgm:pt>
    <dgm:pt modelId="{93C358AC-5BA0-4CB6-B22F-1B95FA53D0F3}" type="pres">
      <dgm:prSet presAssocID="{44D67ED0-6EEA-48F6-A9C1-BE754AABC76A}" presName="root" presStyleCnt="0">
        <dgm:presLayoutVars>
          <dgm:chMax/>
          <dgm:chPref/>
          <dgm:dir/>
          <dgm:animLvl val="lvl"/>
        </dgm:presLayoutVars>
      </dgm:prSet>
      <dgm:spPr/>
    </dgm:pt>
    <dgm:pt modelId="{9F83E70B-EE6D-407B-8E1F-FE26817B3B1D}" type="pres">
      <dgm:prSet presAssocID="{44D67ED0-6EEA-48F6-A9C1-BE754AABC76A}" presName="divider" presStyleLbl="asst0" presStyleIdx="0" presStyleCnt="1"/>
      <dgm:spPr>
        <a:solidFill>
          <a:schemeClr val="accent3"/>
        </a:solidFill>
        <a:ln>
          <a:noFill/>
        </a:ln>
      </dgm:spPr>
    </dgm:pt>
    <dgm:pt modelId="{EE6F6E1A-AC88-44BD-8034-0C2734A7943C}" type="pres">
      <dgm:prSet presAssocID="{44D67ED0-6EEA-48F6-A9C1-BE754AABC76A}" presName="nodes" presStyleCnt="0">
        <dgm:presLayoutVars>
          <dgm:chMax/>
          <dgm:chPref/>
          <dgm:animLvl val="lvl"/>
        </dgm:presLayoutVars>
      </dgm:prSet>
      <dgm:spPr/>
    </dgm:pt>
    <dgm:pt modelId="{FD3C704D-6CDB-47DA-A8D6-2C2B353CEC0B}" type="pres">
      <dgm:prSet presAssocID="{DE1529FF-FAB5-4266-AE0C-FF14850471D4}" presName="composite" presStyleCnt="0"/>
      <dgm:spPr/>
    </dgm:pt>
    <dgm:pt modelId="{761EFDFC-C32F-4403-B3EB-D5D62B0002AA}" type="pres">
      <dgm:prSet presAssocID="{DE1529FF-FAB5-4266-AE0C-FF14850471D4}" presName="ConnectorPoint" presStyleLbl="fgAcc1" presStyleIdx="0" presStyleCnt="9"/>
      <dgm:spPr/>
    </dgm:pt>
    <dgm:pt modelId="{094FDA93-CA96-48D5-8451-63B699D44370}" type="pres">
      <dgm:prSet presAssocID="{DE1529FF-FAB5-4266-AE0C-FF14850471D4}" presName="ConnectLine" presStyleLbl="alignNode1" presStyleIdx="0"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33B5F015-5AE7-47B5-888A-B68EF18A9B64}" type="pres">
      <dgm:prSet presAssocID="{DE1529FF-FAB5-4266-AE0C-FF14850471D4}" presName="FlexibleEmptyPlaceHolder" presStyleCnt="0"/>
      <dgm:spPr/>
    </dgm:pt>
    <dgm:pt modelId="{964B5D22-AC34-41A4-AE09-B2F32066C085}" type="pres">
      <dgm:prSet presAssocID="{DE1529FF-FAB5-4266-AE0C-FF14850471D4}" presName="L2TextContainer" presStyleLbl="bgAcc1" presStyleIdx="0" presStyleCnt="9" custScaleX="164037" custScaleY="111278" custLinFactNeighborX="-1222">
        <dgm:presLayoutVars>
          <dgm:chMax val="0"/>
          <dgm:chPref val="0"/>
          <dgm:bulletEnabled val="1"/>
        </dgm:presLayoutVars>
      </dgm:prSet>
      <dgm:spPr/>
    </dgm:pt>
    <dgm:pt modelId="{8D385DB8-754C-444F-8B2C-BEF7F10BA4E4}" type="pres">
      <dgm:prSet presAssocID="{DE1529FF-FAB5-4266-AE0C-FF14850471D4}" presName="L1TextContainer" presStyleLbl="revTx" presStyleIdx="0" presStyleCnt="9">
        <dgm:presLayoutVars>
          <dgm:chMax val="1"/>
          <dgm:chPref val="1"/>
          <dgm:bulletEnabled val="1"/>
        </dgm:presLayoutVars>
      </dgm:prSet>
      <dgm:spPr/>
    </dgm:pt>
    <dgm:pt modelId="{74499E2B-8B53-482D-A0AF-06D9E164649E}" type="pres">
      <dgm:prSet presAssocID="{DE1529FF-FAB5-4266-AE0C-FF14850471D4}" presName="EmptyPlaceHolder" presStyleCnt="0"/>
      <dgm:spPr/>
    </dgm:pt>
    <dgm:pt modelId="{ABEB93E0-3430-4091-B501-78FB15ABCF86}" type="pres">
      <dgm:prSet presAssocID="{A52FB1A8-8CD2-4771-BA52-B88001671CAD}" presName="spaceBetweenRectangles" presStyleCnt="0"/>
      <dgm:spPr/>
    </dgm:pt>
    <dgm:pt modelId="{F7386FB1-7170-4206-B32A-36C7149ED869}" type="pres">
      <dgm:prSet presAssocID="{766F9CAE-F1B3-49CD-BB91-8D284EF90C75}" presName="composite" presStyleCnt="0"/>
      <dgm:spPr/>
    </dgm:pt>
    <dgm:pt modelId="{BC4491F6-D473-43BB-8417-6BD6DE8042DB}" type="pres">
      <dgm:prSet presAssocID="{766F9CAE-F1B3-49CD-BB91-8D284EF90C75}" presName="ConnectorPoint" presStyleLbl="fgAcc1" presStyleIdx="1" presStyleCnt="9"/>
      <dgm:spPr/>
    </dgm:pt>
    <dgm:pt modelId="{497A990F-5B70-4429-B367-6C0164F0B90F}" type="pres">
      <dgm:prSet presAssocID="{766F9CAE-F1B3-49CD-BB91-8D284EF90C75}" presName="ConnectLine" presStyleLbl="alignNode1" presStyleIdx="1"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74D9B085-638E-4E1A-8D5D-39DCCC8A6352}" type="pres">
      <dgm:prSet presAssocID="{766F9CAE-F1B3-49CD-BB91-8D284EF90C75}" presName="FlexibleEmptyPlaceHolder" presStyleCnt="0"/>
      <dgm:spPr/>
    </dgm:pt>
    <dgm:pt modelId="{3C215662-C415-4935-99C1-5AFE77D2F087}" type="pres">
      <dgm:prSet presAssocID="{766F9CAE-F1B3-49CD-BB91-8D284EF90C75}" presName="L2TextContainer" presStyleLbl="bgAcc1" presStyleIdx="1" presStyleCnt="9" custScaleX="162658" custScaleY="125626" custLinFactNeighborX="-26738" custLinFactNeighborY="3142">
        <dgm:presLayoutVars>
          <dgm:chMax val="0"/>
          <dgm:chPref val="0"/>
          <dgm:bulletEnabled val="1"/>
        </dgm:presLayoutVars>
      </dgm:prSet>
      <dgm:spPr/>
    </dgm:pt>
    <dgm:pt modelId="{1B4DDB7A-F60D-4F42-BBE3-AC288A61C911}" type="pres">
      <dgm:prSet presAssocID="{766F9CAE-F1B3-49CD-BB91-8D284EF90C75}" presName="L1TextContainer" presStyleLbl="revTx" presStyleIdx="1" presStyleCnt="9" custLinFactNeighborX="-22379" custLinFactNeighborY="30336">
        <dgm:presLayoutVars>
          <dgm:chMax val="1"/>
          <dgm:chPref val="1"/>
          <dgm:bulletEnabled val="1"/>
        </dgm:presLayoutVars>
      </dgm:prSet>
      <dgm:spPr/>
    </dgm:pt>
    <dgm:pt modelId="{CCB6134C-962E-4B11-81A5-6AC5C0ACA3AB}" type="pres">
      <dgm:prSet presAssocID="{766F9CAE-F1B3-49CD-BB91-8D284EF90C75}" presName="EmptyPlaceHolder" presStyleCnt="0"/>
      <dgm:spPr/>
    </dgm:pt>
    <dgm:pt modelId="{D8A24690-914A-40E0-8BCE-254297E0FAB8}" type="pres">
      <dgm:prSet presAssocID="{D7A55F86-FF3D-440F-8FEC-BE46E9F2814F}" presName="spaceBetweenRectangles" presStyleCnt="0"/>
      <dgm:spPr/>
    </dgm:pt>
    <dgm:pt modelId="{64B7CC4B-5134-458A-9A0B-11DB4B68900C}" type="pres">
      <dgm:prSet presAssocID="{1B7A63AB-832E-4BA5-B476-78621D204AAA}" presName="composite" presStyleCnt="0"/>
      <dgm:spPr/>
    </dgm:pt>
    <dgm:pt modelId="{6D055F83-452E-4864-9BAC-6DFF3861505C}" type="pres">
      <dgm:prSet presAssocID="{1B7A63AB-832E-4BA5-B476-78621D204AAA}" presName="ConnectorPoint" presStyleLbl="fgAcc1" presStyleIdx="2" presStyleCnt="9"/>
      <dgm:spPr/>
    </dgm:pt>
    <dgm:pt modelId="{B6AD81BF-6A76-4102-AD61-2AF49834832E}" type="pres">
      <dgm:prSet presAssocID="{1B7A63AB-832E-4BA5-B476-78621D204AAA}" presName="ConnectLine" presStyleLbl="alignNode1" presStyleIdx="2"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69F41C87-A186-4E07-A4D6-93BB210A033F}" type="pres">
      <dgm:prSet presAssocID="{1B7A63AB-832E-4BA5-B476-78621D204AAA}" presName="FlexibleEmptyPlaceHolder" presStyleCnt="0"/>
      <dgm:spPr/>
    </dgm:pt>
    <dgm:pt modelId="{EE33549D-FA32-4541-B398-0B91FB8A297D}" type="pres">
      <dgm:prSet presAssocID="{1B7A63AB-832E-4BA5-B476-78621D204AAA}" presName="L2TextContainer" presStyleLbl="bgAcc1" presStyleIdx="2" presStyleCnt="9">
        <dgm:presLayoutVars>
          <dgm:chMax val="0"/>
          <dgm:chPref val="0"/>
          <dgm:bulletEnabled val="1"/>
        </dgm:presLayoutVars>
      </dgm:prSet>
      <dgm:spPr/>
    </dgm:pt>
    <dgm:pt modelId="{4ABDE1A7-67B4-4C36-9808-FB1E4D1F3AF3}" type="pres">
      <dgm:prSet presAssocID="{1B7A63AB-832E-4BA5-B476-78621D204AAA}" presName="L1TextContainer" presStyleLbl="revTx" presStyleIdx="2" presStyleCnt="9">
        <dgm:presLayoutVars>
          <dgm:chMax val="1"/>
          <dgm:chPref val="1"/>
          <dgm:bulletEnabled val="1"/>
        </dgm:presLayoutVars>
      </dgm:prSet>
      <dgm:spPr/>
    </dgm:pt>
    <dgm:pt modelId="{E86967AE-44AD-4A66-B6B7-7D6D7B864100}" type="pres">
      <dgm:prSet presAssocID="{1B7A63AB-832E-4BA5-B476-78621D204AAA}" presName="EmptyPlaceHolder" presStyleCnt="0"/>
      <dgm:spPr/>
    </dgm:pt>
    <dgm:pt modelId="{19531836-676F-4582-909A-A0136CD55D03}" type="pres">
      <dgm:prSet presAssocID="{0F9B5B9D-5D57-45A4-9D37-6DFCC4F29FA7}" presName="spaceBetweenRectangles" presStyleCnt="0"/>
      <dgm:spPr/>
    </dgm:pt>
    <dgm:pt modelId="{4BCB8F53-14B3-4EE4-9C01-59E9FB23AC25}" type="pres">
      <dgm:prSet presAssocID="{254EE313-4C2A-416B-9A58-BBE4C2D9F940}" presName="composite" presStyleCnt="0"/>
      <dgm:spPr/>
    </dgm:pt>
    <dgm:pt modelId="{68160416-9CF0-4B7C-A143-7884AA241D3C}" type="pres">
      <dgm:prSet presAssocID="{254EE313-4C2A-416B-9A58-BBE4C2D9F940}" presName="ConnectorPoint" presStyleLbl="fgAcc1" presStyleIdx="3" presStyleCnt="9"/>
      <dgm:spPr/>
    </dgm:pt>
    <dgm:pt modelId="{AB69E8E4-73AC-4C61-B68D-37184199D131}" type="pres">
      <dgm:prSet presAssocID="{254EE313-4C2A-416B-9A58-BBE4C2D9F940}" presName="ConnectLine" presStyleLbl="alignNode1" presStyleIdx="3"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A093433E-7389-44EA-BECA-7A420EAFBCD9}" type="pres">
      <dgm:prSet presAssocID="{254EE313-4C2A-416B-9A58-BBE4C2D9F940}" presName="FlexibleEmptyPlaceHolder" presStyleCnt="0"/>
      <dgm:spPr/>
    </dgm:pt>
    <dgm:pt modelId="{9C247475-1218-4562-994B-6FCCB6AAAA71}" type="pres">
      <dgm:prSet presAssocID="{254EE313-4C2A-416B-9A58-BBE4C2D9F940}" presName="L2TextContainer" presStyleLbl="bgAcc1" presStyleIdx="3" presStyleCnt="9" custScaleX="122271" custScaleY="100872">
        <dgm:presLayoutVars>
          <dgm:chMax val="0"/>
          <dgm:chPref val="0"/>
          <dgm:bulletEnabled val="1"/>
        </dgm:presLayoutVars>
      </dgm:prSet>
      <dgm:spPr/>
    </dgm:pt>
    <dgm:pt modelId="{7482A655-73D3-4A8D-96BD-251D108ACE5F}" type="pres">
      <dgm:prSet presAssocID="{254EE313-4C2A-416B-9A58-BBE4C2D9F940}" presName="L1TextContainer" presStyleLbl="revTx" presStyleIdx="3" presStyleCnt="9">
        <dgm:presLayoutVars>
          <dgm:chMax val="1"/>
          <dgm:chPref val="1"/>
          <dgm:bulletEnabled val="1"/>
        </dgm:presLayoutVars>
      </dgm:prSet>
      <dgm:spPr/>
    </dgm:pt>
    <dgm:pt modelId="{D5D934B4-4A7E-4757-8C8A-9661A3C2AA22}" type="pres">
      <dgm:prSet presAssocID="{254EE313-4C2A-416B-9A58-BBE4C2D9F940}" presName="EmptyPlaceHolder" presStyleCnt="0"/>
      <dgm:spPr/>
    </dgm:pt>
    <dgm:pt modelId="{9EF0EBDD-C9D1-4B2D-8313-07C39D5C26DA}" type="pres">
      <dgm:prSet presAssocID="{DA7BCA13-622A-4268-A156-55176138BB33}" presName="spaceBetweenRectangles" presStyleCnt="0"/>
      <dgm:spPr/>
    </dgm:pt>
    <dgm:pt modelId="{E7973945-7109-4BCD-A7AB-405A99569816}" type="pres">
      <dgm:prSet presAssocID="{F3A91163-AC1C-4271-B198-E102DC248E38}" presName="composite" presStyleCnt="0"/>
      <dgm:spPr/>
    </dgm:pt>
    <dgm:pt modelId="{BEEA1EF6-BCBA-4336-9EF5-6C38E2289C23}" type="pres">
      <dgm:prSet presAssocID="{F3A91163-AC1C-4271-B198-E102DC248E38}" presName="ConnectorPoint" presStyleLbl="fgAcc1" presStyleIdx="4" presStyleCnt="9"/>
      <dgm:spPr/>
    </dgm:pt>
    <dgm:pt modelId="{E77457BD-4A6A-4E2A-B528-69F3EB17A4FB}" type="pres">
      <dgm:prSet presAssocID="{F3A91163-AC1C-4271-B198-E102DC248E38}" presName="ConnectLine" presStyleLbl="alignNode1" presStyleIdx="4"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1C568A27-B634-43BD-9696-2F6957D32C79}" type="pres">
      <dgm:prSet presAssocID="{F3A91163-AC1C-4271-B198-E102DC248E38}" presName="FlexibleEmptyPlaceHolder" presStyleCnt="0"/>
      <dgm:spPr/>
    </dgm:pt>
    <dgm:pt modelId="{1E02ED66-AC1D-45BC-A854-A87DF6783F01}" type="pres">
      <dgm:prSet presAssocID="{F3A91163-AC1C-4271-B198-E102DC248E38}" presName="L2TextContainer" presStyleLbl="bgAcc1" presStyleIdx="4" presStyleCnt="9">
        <dgm:presLayoutVars>
          <dgm:chMax val="0"/>
          <dgm:chPref val="0"/>
          <dgm:bulletEnabled val="1"/>
        </dgm:presLayoutVars>
      </dgm:prSet>
      <dgm:spPr/>
    </dgm:pt>
    <dgm:pt modelId="{77500642-6354-4A71-ADD8-71CBE2131E07}" type="pres">
      <dgm:prSet presAssocID="{F3A91163-AC1C-4271-B198-E102DC248E38}" presName="L1TextContainer" presStyleLbl="revTx" presStyleIdx="4" presStyleCnt="9">
        <dgm:presLayoutVars>
          <dgm:chMax val="1"/>
          <dgm:chPref val="1"/>
          <dgm:bulletEnabled val="1"/>
        </dgm:presLayoutVars>
      </dgm:prSet>
      <dgm:spPr/>
    </dgm:pt>
    <dgm:pt modelId="{C9BAEAB7-E1FD-40CC-A200-5D342CDEFAB3}" type="pres">
      <dgm:prSet presAssocID="{F3A91163-AC1C-4271-B198-E102DC248E38}" presName="EmptyPlaceHolder" presStyleCnt="0"/>
      <dgm:spPr/>
    </dgm:pt>
    <dgm:pt modelId="{F1528041-8C7A-474C-8A8F-DA984BC48EFA}" type="pres">
      <dgm:prSet presAssocID="{E240711D-1A73-4BEA-AC19-E9489DA8E703}" presName="spaceBetweenRectangles" presStyleCnt="0"/>
      <dgm:spPr/>
    </dgm:pt>
    <dgm:pt modelId="{F1DB1B03-5789-4C24-88B2-756682FFAABF}" type="pres">
      <dgm:prSet presAssocID="{741AC2D7-ABC9-4CE6-8423-5B8D8EB34EAB}" presName="composite" presStyleCnt="0"/>
      <dgm:spPr/>
    </dgm:pt>
    <dgm:pt modelId="{351081C2-4A60-4835-A34E-D140C0B6B58F}" type="pres">
      <dgm:prSet presAssocID="{741AC2D7-ABC9-4CE6-8423-5B8D8EB34EAB}" presName="ConnectorPoint" presStyleLbl="fgAcc1" presStyleIdx="5" presStyleCnt="9"/>
      <dgm:spPr/>
    </dgm:pt>
    <dgm:pt modelId="{45FBA1B4-F65A-4C91-85D6-9B3BCDA15A5B}" type="pres">
      <dgm:prSet presAssocID="{741AC2D7-ABC9-4CE6-8423-5B8D8EB34EAB}" presName="ConnectLine" presStyleLbl="alignNode1" presStyleIdx="5"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A1E4F9CF-39F4-4BD8-BD7C-6BB9FAC9C684}" type="pres">
      <dgm:prSet presAssocID="{741AC2D7-ABC9-4CE6-8423-5B8D8EB34EAB}" presName="FlexibleEmptyPlaceHolder" presStyleCnt="0"/>
      <dgm:spPr/>
    </dgm:pt>
    <dgm:pt modelId="{DBC5E67C-CCD1-42E0-A327-A5FD07198002}" type="pres">
      <dgm:prSet presAssocID="{741AC2D7-ABC9-4CE6-8423-5B8D8EB34EAB}" presName="L2TextContainer" presStyleLbl="bgAcc1" presStyleIdx="5" presStyleCnt="9">
        <dgm:presLayoutVars>
          <dgm:chMax val="0"/>
          <dgm:chPref val="0"/>
          <dgm:bulletEnabled val="1"/>
        </dgm:presLayoutVars>
      </dgm:prSet>
      <dgm:spPr/>
    </dgm:pt>
    <dgm:pt modelId="{1D3B7A42-A280-436D-86F0-2CC27A6EDF4C}" type="pres">
      <dgm:prSet presAssocID="{741AC2D7-ABC9-4CE6-8423-5B8D8EB34EAB}" presName="L1TextContainer" presStyleLbl="revTx" presStyleIdx="5" presStyleCnt="9">
        <dgm:presLayoutVars>
          <dgm:chMax val="1"/>
          <dgm:chPref val="1"/>
          <dgm:bulletEnabled val="1"/>
        </dgm:presLayoutVars>
      </dgm:prSet>
      <dgm:spPr/>
    </dgm:pt>
    <dgm:pt modelId="{9FFA2848-9749-4998-833F-997533BA099F}" type="pres">
      <dgm:prSet presAssocID="{741AC2D7-ABC9-4CE6-8423-5B8D8EB34EAB}" presName="EmptyPlaceHolder" presStyleCnt="0"/>
      <dgm:spPr/>
    </dgm:pt>
    <dgm:pt modelId="{D603E57C-1B30-4F0B-B84D-B936716940B3}" type="pres">
      <dgm:prSet presAssocID="{BC828CDB-B24B-4FB9-BDB8-C618CE3D5C76}" presName="spaceBetweenRectangles" presStyleCnt="0"/>
      <dgm:spPr/>
    </dgm:pt>
    <dgm:pt modelId="{0E8CF730-4517-4065-8190-4A3430E77A3F}" type="pres">
      <dgm:prSet presAssocID="{CF5B86F2-3B2C-4580-B81B-B7AE50333464}" presName="composite" presStyleCnt="0"/>
      <dgm:spPr/>
    </dgm:pt>
    <dgm:pt modelId="{664AEF12-1600-4757-A2C7-DE8A2CFB08F2}" type="pres">
      <dgm:prSet presAssocID="{CF5B86F2-3B2C-4580-B81B-B7AE50333464}" presName="ConnectorPoint" presStyleLbl="fgAcc1" presStyleIdx="6" presStyleCnt="9"/>
      <dgm:spPr/>
    </dgm:pt>
    <dgm:pt modelId="{56FCD277-76F2-479C-A6FF-CA599F027B5E}" type="pres">
      <dgm:prSet presAssocID="{CF5B86F2-3B2C-4580-B81B-B7AE50333464}" presName="ConnectLine" presStyleLbl="alignNode1" presStyleIdx="6"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B3106262-5C75-4CF2-AD0A-7BFD10403782}" type="pres">
      <dgm:prSet presAssocID="{CF5B86F2-3B2C-4580-B81B-B7AE50333464}" presName="FlexibleEmptyPlaceHolder" presStyleCnt="0"/>
      <dgm:spPr/>
    </dgm:pt>
    <dgm:pt modelId="{3D1AC708-0897-43A4-B89B-E59A0350EA85}" type="pres">
      <dgm:prSet presAssocID="{CF5B86F2-3B2C-4580-B81B-B7AE50333464}" presName="L2TextContainer" presStyleLbl="bgAcc1" presStyleIdx="6" presStyleCnt="9">
        <dgm:presLayoutVars>
          <dgm:chMax val="0"/>
          <dgm:chPref val="0"/>
          <dgm:bulletEnabled val="1"/>
        </dgm:presLayoutVars>
      </dgm:prSet>
      <dgm:spPr/>
    </dgm:pt>
    <dgm:pt modelId="{FE6001BE-51A0-408E-84AB-81E37DDDAEB4}" type="pres">
      <dgm:prSet presAssocID="{CF5B86F2-3B2C-4580-B81B-B7AE50333464}" presName="L1TextContainer" presStyleLbl="revTx" presStyleIdx="6" presStyleCnt="9">
        <dgm:presLayoutVars>
          <dgm:chMax val="1"/>
          <dgm:chPref val="1"/>
          <dgm:bulletEnabled val="1"/>
        </dgm:presLayoutVars>
      </dgm:prSet>
      <dgm:spPr/>
    </dgm:pt>
    <dgm:pt modelId="{1E2ACDC4-A083-43F5-B30A-42ACC8F94E67}" type="pres">
      <dgm:prSet presAssocID="{CF5B86F2-3B2C-4580-B81B-B7AE50333464}" presName="EmptyPlaceHolder" presStyleCnt="0"/>
      <dgm:spPr/>
    </dgm:pt>
    <dgm:pt modelId="{534DC029-A834-44D3-86BF-A93F96969EB9}" type="pres">
      <dgm:prSet presAssocID="{3CB0FA25-8E15-4325-9401-EAFB6E13A620}" presName="spaceBetweenRectangles" presStyleCnt="0"/>
      <dgm:spPr/>
    </dgm:pt>
    <dgm:pt modelId="{92579FC0-F125-43F8-95DB-1C25E79C3073}" type="pres">
      <dgm:prSet presAssocID="{15018290-EE10-40D3-AF37-B4A36DE2CB18}" presName="composite" presStyleCnt="0"/>
      <dgm:spPr/>
    </dgm:pt>
    <dgm:pt modelId="{FF68EC1F-9309-4855-A688-0B340D49709D}" type="pres">
      <dgm:prSet presAssocID="{15018290-EE10-40D3-AF37-B4A36DE2CB18}" presName="ConnectorPoint" presStyleLbl="fgAcc1" presStyleIdx="7" presStyleCnt="9"/>
      <dgm:spPr/>
    </dgm:pt>
    <dgm:pt modelId="{DD0411B7-AB49-4543-B80A-14896CC9D1B9}" type="pres">
      <dgm:prSet presAssocID="{15018290-EE10-40D3-AF37-B4A36DE2CB18}" presName="ConnectLine" presStyleLbl="alignNode1" presStyleIdx="7"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C45EC1EF-AE04-420A-BCCE-A3925C061AE5}" type="pres">
      <dgm:prSet presAssocID="{15018290-EE10-40D3-AF37-B4A36DE2CB18}" presName="FlexibleEmptyPlaceHolder" presStyleCnt="0"/>
      <dgm:spPr/>
    </dgm:pt>
    <dgm:pt modelId="{9C4565D3-A4EA-4F81-A297-22634189A1E7}" type="pres">
      <dgm:prSet presAssocID="{15018290-EE10-40D3-AF37-B4A36DE2CB18}" presName="L2TextContainer" presStyleLbl="bgAcc1" presStyleIdx="7" presStyleCnt="9" custScaleX="139517">
        <dgm:presLayoutVars>
          <dgm:chMax val="0"/>
          <dgm:chPref val="0"/>
          <dgm:bulletEnabled val="1"/>
        </dgm:presLayoutVars>
      </dgm:prSet>
      <dgm:spPr/>
    </dgm:pt>
    <dgm:pt modelId="{AF8DFA09-BB35-4675-9A9C-BB7BFBB2112C}" type="pres">
      <dgm:prSet presAssocID="{15018290-EE10-40D3-AF37-B4A36DE2CB18}" presName="L1TextContainer" presStyleLbl="revTx" presStyleIdx="7" presStyleCnt="9">
        <dgm:presLayoutVars>
          <dgm:chMax val="1"/>
          <dgm:chPref val="1"/>
          <dgm:bulletEnabled val="1"/>
        </dgm:presLayoutVars>
      </dgm:prSet>
      <dgm:spPr/>
    </dgm:pt>
    <dgm:pt modelId="{16BF0C09-E7F3-4EAA-80F1-5C5E3B76027F}" type="pres">
      <dgm:prSet presAssocID="{15018290-EE10-40D3-AF37-B4A36DE2CB18}" presName="EmptyPlaceHolder" presStyleCnt="0"/>
      <dgm:spPr/>
    </dgm:pt>
    <dgm:pt modelId="{6C55EA3E-2660-4B97-8A55-8F36C4133FF0}" type="pres">
      <dgm:prSet presAssocID="{8EF1B169-DCB7-4640-8B26-EA0F80CA8AEC}" presName="spaceBetweenRectangles" presStyleCnt="0"/>
      <dgm:spPr/>
    </dgm:pt>
    <dgm:pt modelId="{3554493C-C443-40A7-B40B-77B290FBD663}" type="pres">
      <dgm:prSet presAssocID="{2F50F8ED-1390-4151-B2B8-0A8E7A535AD1}" presName="composite" presStyleCnt="0"/>
      <dgm:spPr/>
    </dgm:pt>
    <dgm:pt modelId="{318AD909-D20D-4E4A-A534-E768906F412D}" type="pres">
      <dgm:prSet presAssocID="{2F50F8ED-1390-4151-B2B8-0A8E7A535AD1}" presName="ConnectorPoint" presStyleLbl="fgAcc1" presStyleIdx="8" presStyleCnt="9"/>
      <dgm:spPr/>
    </dgm:pt>
    <dgm:pt modelId="{E00AB013-744B-45B7-A030-967EC6B89516}" type="pres">
      <dgm:prSet presAssocID="{2F50F8ED-1390-4151-B2B8-0A8E7A535AD1}" presName="ConnectLine" presStyleLbl="alignNode1" presStyleIdx="8" presStyleCnt="9"/>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2164ED0B-33F2-4632-BF02-FDFBFB2BC825}" type="pres">
      <dgm:prSet presAssocID="{2F50F8ED-1390-4151-B2B8-0A8E7A535AD1}" presName="FlexibleEmptyPlaceHolder" presStyleCnt="0"/>
      <dgm:spPr/>
    </dgm:pt>
    <dgm:pt modelId="{83D1DC9D-B047-478A-B969-8B7053081368}" type="pres">
      <dgm:prSet presAssocID="{2F50F8ED-1390-4151-B2B8-0A8E7A535AD1}" presName="L2TextContainer" presStyleLbl="bgAcc1" presStyleIdx="8" presStyleCnt="9">
        <dgm:presLayoutVars>
          <dgm:chMax val="0"/>
          <dgm:chPref val="0"/>
          <dgm:bulletEnabled val="1"/>
        </dgm:presLayoutVars>
      </dgm:prSet>
      <dgm:spPr/>
    </dgm:pt>
    <dgm:pt modelId="{9A16CA87-C2E1-4553-9770-D72B8F25472F}" type="pres">
      <dgm:prSet presAssocID="{2F50F8ED-1390-4151-B2B8-0A8E7A535AD1}" presName="L1TextContainer" presStyleLbl="revTx" presStyleIdx="8" presStyleCnt="9">
        <dgm:presLayoutVars>
          <dgm:chMax val="1"/>
          <dgm:chPref val="1"/>
          <dgm:bulletEnabled val="1"/>
        </dgm:presLayoutVars>
      </dgm:prSet>
      <dgm:spPr/>
    </dgm:pt>
    <dgm:pt modelId="{E4754BF1-6A24-412C-839B-186AB374170B}" type="pres">
      <dgm:prSet presAssocID="{2F50F8ED-1390-4151-B2B8-0A8E7A535AD1}" presName="EmptyPlaceHolder" presStyleCnt="0"/>
      <dgm:spPr/>
    </dgm:pt>
  </dgm:ptLst>
  <dgm:cxnLst>
    <dgm:cxn modelId="{34974614-8319-435F-875B-3CE32B54A6D0}" srcId="{44D67ED0-6EEA-48F6-A9C1-BE754AABC76A}" destId="{254EE313-4C2A-416B-9A58-BBE4C2D9F940}" srcOrd="3" destOrd="0" parTransId="{92347C6C-226E-4701-8A34-532AA2AE7FDA}" sibTransId="{DA7BCA13-622A-4268-A156-55176138BB33}"/>
    <dgm:cxn modelId="{2D996D16-7E25-4B12-8133-A3DAF70F0E02}" srcId="{44D67ED0-6EEA-48F6-A9C1-BE754AABC76A}" destId="{CF5B86F2-3B2C-4580-B81B-B7AE50333464}" srcOrd="6" destOrd="0" parTransId="{577E07E3-90D3-4ADE-9BB6-9CFEB82DF422}" sibTransId="{3CB0FA25-8E15-4325-9401-EAFB6E13A620}"/>
    <dgm:cxn modelId="{59EAF917-23F5-401F-A885-E403DFD1F569}" srcId="{DE1529FF-FAB5-4266-AE0C-FF14850471D4}" destId="{0BDB7A47-484E-4C4C-8090-D1CF43192D71}" srcOrd="0" destOrd="0" parTransId="{53F8779B-6BA7-4C68-9CB0-A4D58113422A}" sibTransId="{3C54BE10-B287-4323-BEAB-DB594EFE4CBD}"/>
    <dgm:cxn modelId="{1738F61F-A480-4252-999B-89A9606F23F2}" srcId="{44D67ED0-6EEA-48F6-A9C1-BE754AABC76A}" destId="{15018290-EE10-40D3-AF37-B4A36DE2CB18}" srcOrd="7" destOrd="0" parTransId="{80462712-41EE-4BB2-9F02-6081E4272B69}" sibTransId="{8EF1B169-DCB7-4640-8B26-EA0F80CA8AEC}"/>
    <dgm:cxn modelId="{ABC35420-2881-483F-B687-1FB2F346360F}" type="presOf" srcId="{44D67ED0-6EEA-48F6-A9C1-BE754AABC76A}" destId="{93C358AC-5BA0-4CB6-B22F-1B95FA53D0F3}" srcOrd="0" destOrd="0" presId="urn:microsoft.com/office/officeart/2017/3/layout/HorizontalPathTimeline#2"/>
    <dgm:cxn modelId="{9C16AD33-7079-4E65-9ED5-F0EDC1A3F8C1}" srcId="{15018290-EE10-40D3-AF37-B4A36DE2CB18}" destId="{274EFCC6-EF2A-4E2F-B3E8-8445C56C4B8B}" srcOrd="0" destOrd="0" parTransId="{F4999B7D-5323-45B0-BA3F-04311EC47105}" sibTransId="{EFF529DC-EBB4-422A-BDB4-1BDD735EBD78}"/>
    <dgm:cxn modelId="{07AFFA39-E997-4DAA-B063-6F4AEE7BB32A}" srcId="{CF5B86F2-3B2C-4580-B81B-B7AE50333464}" destId="{9B022692-CE19-4A9A-B6B8-A3CA6CAB3CB8}" srcOrd="0" destOrd="0" parTransId="{A6C22E6D-FA20-4D31-9858-AFFE17F2E794}" sibTransId="{0B70C844-AC73-4425-BB5D-211CFA49E3A8}"/>
    <dgm:cxn modelId="{87A28C5B-2ED0-4ED3-A6A2-1B8AC218983D}" type="presOf" srcId="{3A53FD34-1169-4129-9CBB-94D4BD1A9DB7}" destId="{DBC5E67C-CCD1-42E0-A327-A5FD07198002}" srcOrd="0" destOrd="0" presId="urn:microsoft.com/office/officeart/2017/3/layout/HorizontalPathTimeline#2"/>
    <dgm:cxn modelId="{90C31A5C-1F34-4B72-B0EF-9FE512B73AF4}" type="presOf" srcId="{DE1529FF-FAB5-4266-AE0C-FF14850471D4}" destId="{8D385DB8-754C-444F-8B2C-BEF7F10BA4E4}" srcOrd="0" destOrd="0" presId="urn:microsoft.com/office/officeart/2017/3/layout/HorizontalPathTimeline#2"/>
    <dgm:cxn modelId="{ECE58561-1E2E-4A75-AB9D-F89A8D6681A0}" srcId="{44D67ED0-6EEA-48F6-A9C1-BE754AABC76A}" destId="{1B7A63AB-832E-4BA5-B476-78621D204AAA}" srcOrd="2" destOrd="0" parTransId="{66AD5FB6-3DEF-460F-B0D3-136607BDF547}" sibTransId="{0F9B5B9D-5D57-45A4-9D37-6DFCC4F29FA7}"/>
    <dgm:cxn modelId="{C2808D61-DBB7-4D43-BCA0-189E0E3A88A0}" srcId="{44D67ED0-6EEA-48F6-A9C1-BE754AABC76A}" destId="{741AC2D7-ABC9-4CE6-8423-5B8D8EB34EAB}" srcOrd="5" destOrd="0" parTransId="{537B2BD5-F102-4FCA-8212-C9E1CB38EBAB}" sibTransId="{BC828CDB-B24B-4FB9-BDB8-C618CE3D5C76}"/>
    <dgm:cxn modelId="{39428067-EF72-4358-8DBD-27BCAFCBAF4E}" srcId="{44D67ED0-6EEA-48F6-A9C1-BE754AABC76A}" destId="{2F50F8ED-1390-4151-B2B8-0A8E7A535AD1}" srcOrd="8" destOrd="0" parTransId="{F91946B0-A004-40B3-8A8E-C66AC78F0B75}" sibTransId="{7157773D-AAEE-4095-A058-8C88E04807D6}"/>
    <dgm:cxn modelId="{DDDC2A49-6154-42CE-A113-519C2D98AB90}" type="presOf" srcId="{741AC2D7-ABC9-4CE6-8423-5B8D8EB34EAB}" destId="{1D3B7A42-A280-436D-86F0-2CC27A6EDF4C}" srcOrd="0" destOrd="0" presId="urn:microsoft.com/office/officeart/2017/3/layout/HorizontalPathTimeline#2"/>
    <dgm:cxn modelId="{7C4E5C4A-3C15-4858-BC13-F8CB3FC995B4}" srcId="{F3A91163-AC1C-4271-B198-E102DC248E38}" destId="{A292F85C-04E9-411D-AB26-24BE864B91BE}" srcOrd="0" destOrd="0" parTransId="{AD17443C-030F-4DDD-8A4F-02F6E88B52F1}" sibTransId="{7A225DBB-174C-4A6F-A30E-73D9F8AC9AF8}"/>
    <dgm:cxn modelId="{32109E6B-0075-47FE-9232-3E8A38CF225E}" srcId="{766F9CAE-F1B3-49CD-BB91-8D284EF90C75}" destId="{AD06B732-8311-4C03-9A39-D15305A3EFEA}" srcOrd="0" destOrd="0" parTransId="{79E9F5C8-7C7E-4550-81AB-2B7E8D62E694}" sibTransId="{697B4B05-3BA8-4953-A1A7-F75388D8B893}"/>
    <dgm:cxn modelId="{FD8A604C-8FF9-4A92-8DB6-0041B50A19E7}" srcId="{44D67ED0-6EEA-48F6-A9C1-BE754AABC76A}" destId="{766F9CAE-F1B3-49CD-BB91-8D284EF90C75}" srcOrd="1" destOrd="0" parTransId="{D58BC347-2B81-4D20-B133-48C1B54D3938}" sibTransId="{D7A55F86-FF3D-440F-8FEC-BE46E9F2814F}"/>
    <dgm:cxn modelId="{3F48494D-4795-46CB-97D4-299C4BBD70BA}" type="presOf" srcId="{CF5B86F2-3B2C-4580-B81B-B7AE50333464}" destId="{FE6001BE-51A0-408E-84AB-81E37DDDAEB4}" srcOrd="0" destOrd="0" presId="urn:microsoft.com/office/officeart/2017/3/layout/HorizontalPathTimeline#2"/>
    <dgm:cxn modelId="{74F3A070-C695-4BF0-9749-0036E66E82C9}" srcId="{44D67ED0-6EEA-48F6-A9C1-BE754AABC76A}" destId="{F3A91163-AC1C-4271-B198-E102DC248E38}" srcOrd="4" destOrd="0" parTransId="{88D10519-2E54-4672-A99F-956D3FE2621E}" sibTransId="{E240711D-1A73-4BEA-AC19-E9489DA8E703}"/>
    <dgm:cxn modelId="{4B292571-624D-477F-B50C-9D9CFAC50980}" type="presOf" srcId="{A292F85C-04E9-411D-AB26-24BE864B91BE}" destId="{1E02ED66-AC1D-45BC-A854-A87DF6783F01}" srcOrd="0" destOrd="0" presId="urn:microsoft.com/office/officeart/2017/3/layout/HorizontalPathTimeline#2"/>
    <dgm:cxn modelId="{FF7C5E52-8C20-45C5-B69A-58D873750E0A}" type="presOf" srcId="{2F50F8ED-1390-4151-B2B8-0A8E7A535AD1}" destId="{9A16CA87-C2E1-4553-9770-D72B8F25472F}" srcOrd="0" destOrd="0" presId="urn:microsoft.com/office/officeart/2017/3/layout/HorizontalPathTimeline#2"/>
    <dgm:cxn modelId="{27921A5A-CF8F-4394-BBB0-F2778DECCBF6}" type="presOf" srcId="{15018290-EE10-40D3-AF37-B4A36DE2CB18}" destId="{AF8DFA09-BB35-4675-9A9C-BB7BFBB2112C}" srcOrd="0" destOrd="0" presId="urn:microsoft.com/office/officeart/2017/3/layout/HorizontalPathTimeline#2"/>
    <dgm:cxn modelId="{25BD3B7C-0DA0-4EEA-8242-B1E5FB7F4367}" type="presOf" srcId="{2D06F835-F944-4888-95D1-31B58A052A2B}" destId="{9C247475-1218-4562-994B-6FCCB6AAAA71}" srcOrd="0" destOrd="0" presId="urn:microsoft.com/office/officeart/2017/3/layout/HorizontalPathTimeline#2"/>
    <dgm:cxn modelId="{A9B8A787-FF7C-4D90-A0BF-69EB4363A003}" srcId="{1B7A63AB-832E-4BA5-B476-78621D204AAA}" destId="{77690BFA-C9DB-4659-8CB7-6ACC44FF4595}" srcOrd="0" destOrd="0" parTransId="{0720F9A0-47BF-431E-90BD-1E76DF3E0923}" sibTransId="{6EA5C32D-FA20-439A-8C3A-83DFD4D977BE}"/>
    <dgm:cxn modelId="{539C0290-8A6D-41BB-B400-11558795E2AF}" type="presOf" srcId="{0BDB7A47-484E-4C4C-8090-D1CF43192D71}" destId="{964B5D22-AC34-41A4-AE09-B2F32066C085}" srcOrd="0" destOrd="0" presId="urn:microsoft.com/office/officeart/2017/3/layout/HorizontalPathTimeline#2"/>
    <dgm:cxn modelId="{18823C9F-0F7A-4371-9CB3-5872A4468938}" type="presOf" srcId="{766F9CAE-F1B3-49CD-BB91-8D284EF90C75}" destId="{1B4DDB7A-F60D-4F42-BBE3-AC288A61C911}" srcOrd="0" destOrd="0" presId="urn:microsoft.com/office/officeart/2017/3/layout/HorizontalPathTimeline#2"/>
    <dgm:cxn modelId="{038E40A1-1E11-4D52-95A7-C691FF79E1E0}" type="presOf" srcId="{9B022692-CE19-4A9A-B6B8-A3CA6CAB3CB8}" destId="{3D1AC708-0897-43A4-B89B-E59A0350EA85}" srcOrd="0" destOrd="0" presId="urn:microsoft.com/office/officeart/2017/3/layout/HorizontalPathTimeline#2"/>
    <dgm:cxn modelId="{8138F0A3-A736-43C4-A9EF-E5B7F0AB9057}" srcId="{254EE313-4C2A-416B-9A58-BBE4C2D9F940}" destId="{2D06F835-F944-4888-95D1-31B58A052A2B}" srcOrd="0" destOrd="0" parTransId="{E7E60B5F-9670-4FA7-A8D6-F7944A51DE1F}" sibTransId="{2C56BD3C-C9C0-4F1D-954E-845B0ED562C6}"/>
    <dgm:cxn modelId="{ECF311AB-0AB9-453C-B2DB-C065027DD96E}" type="presOf" srcId="{77690BFA-C9DB-4659-8CB7-6ACC44FF4595}" destId="{EE33549D-FA32-4541-B398-0B91FB8A297D}" srcOrd="0" destOrd="0" presId="urn:microsoft.com/office/officeart/2017/3/layout/HorizontalPathTimeline#2"/>
    <dgm:cxn modelId="{75C20FAE-E158-4DA8-880B-A21F857F2278}" srcId="{44D67ED0-6EEA-48F6-A9C1-BE754AABC76A}" destId="{DE1529FF-FAB5-4266-AE0C-FF14850471D4}" srcOrd="0" destOrd="0" parTransId="{D114CFFE-F3BF-4A7B-AD14-153D952238EA}" sibTransId="{A52FB1A8-8CD2-4771-BA52-B88001671CAD}"/>
    <dgm:cxn modelId="{C02137B8-59B5-49EB-8FA4-FDB6ACAF5ABC}" type="presOf" srcId="{254EE313-4C2A-416B-9A58-BBE4C2D9F940}" destId="{7482A655-73D3-4A8D-96BD-251D108ACE5F}" srcOrd="0" destOrd="0" presId="urn:microsoft.com/office/officeart/2017/3/layout/HorizontalPathTimeline#2"/>
    <dgm:cxn modelId="{BDA211BE-7909-4207-8AFA-F0FD8223F5DF}" type="presOf" srcId="{1B7A63AB-832E-4BA5-B476-78621D204AAA}" destId="{4ABDE1A7-67B4-4C36-9808-FB1E4D1F3AF3}" srcOrd="0" destOrd="0" presId="urn:microsoft.com/office/officeart/2017/3/layout/HorizontalPathTimeline#2"/>
    <dgm:cxn modelId="{D62AA6C0-09AC-4735-9A9D-D392C366099C}" type="presOf" srcId="{AD06B732-8311-4C03-9A39-D15305A3EFEA}" destId="{3C215662-C415-4935-99C1-5AFE77D2F087}" srcOrd="0" destOrd="0" presId="urn:microsoft.com/office/officeart/2017/3/layout/HorizontalPathTimeline#2"/>
    <dgm:cxn modelId="{35E216C1-8626-4302-89A6-DD4447F4D9BC}" srcId="{2F50F8ED-1390-4151-B2B8-0A8E7A535AD1}" destId="{ED2A17C8-DCBA-4F8E-A5A8-8AB97EABA7C2}" srcOrd="0" destOrd="0" parTransId="{B3E574C5-5E00-4545-B439-E02580E1755D}" sibTransId="{60FD9225-A8DA-4E3A-9E25-7F8B33AA3CF2}"/>
    <dgm:cxn modelId="{235B60CA-DE86-4230-8D5A-5187E479D342}" type="presOf" srcId="{274EFCC6-EF2A-4E2F-B3E8-8445C56C4B8B}" destId="{9C4565D3-A4EA-4F81-A297-22634189A1E7}" srcOrd="0" destOrd="0" presId="urn:microsoft.com/office/officeart/2017/3/layout/HorizontalPathTimeline#2"/>
    <dgm:cxn modelId="{7966F6D1-23E3-4235-924E-D084AEEF9F15}" type="presOf" srcId="{ED2A17C8-DCBA-4F8E-A5A8-8AB97EABA7C2}" destId="{83D1DC9D-B047-478A-B969-8B7053081368}" srcOrd="0" destOrd="0" presId="urn:microsoft.com/office/officeart/2017/3/layout/HorizontalPathTimeline#2"/>
    <dgm:cxn modelId="{34740EDB-99BE-4500-9578-2DA6C61233C7}" srcId="{741AC2D7-ABC9-4CE6-8423-5B8D8EB34EAB}" destId="{3A53FD34-1169-4129-9CBB-94D4BD1A9DB7}" srcOrd="0" destOrd="0" parTransId="{E32A54B6-CBC0-42B4-AF2F-0F2601B1DD13}" sibTransId="{72E0012D-B178-47E0-9708-C1E85A74D674}"/>
    <dgm:cxn modelId="{2E28F2F8-F64A-46D3-865F-0CF76269FC42}" type="presOf" srcId="{F3A91163-AC1C-4271-B198-E102DC248E38}" destId="{77500642-6354-4A71-ADD8-71CBE2131E07}" srcOrd="0" destOrd="0" presId="urn:microsoft.com/office/officeart/2017/3/layout/HorizontalPathTimeline#2"/>
    <dgm:cxn modelId="{149B274D-97B1-4D7D-8606-A060E69D9396}" type="presParOf" srcId="{93C358AC-5BA0-4CB6-B22F-1B95FA53D0F3}" destId="{9F83E70B-EE6D-407B-8E1F-FE26817B3B1D}" srcOrd="0" destOrd="0" presId="urn:microsoft.com/office/officeart/2017/3/layout/HorizontalPathTimeline#2"/>
    <dgm:cxn modelId="{9C64AB4C-6C50-4B98-94C3-1FB3A10037C8}" type="presParOf" srcId="{93C358AC-5BA0-4CB6-B22F-1B95FA53D0F3}" destId="{EE6F6E1A-AC88-44BD-8034-0C2734A7943C}" srcOrd="1" destOrd="0" presId="urn:microsoft.com/office/officeart/2017/3/layout/HorizontalPathTimeline#2"/>
    <dgm:cxn modelId="{B41E6581-7D63-435F-9E12-E96CDBA6788A}" type="presParOf" srcId="{EE6F6E1A-AC88-44BD-8034-0C2734A7943C}" destId="{FD3C704D-6CDB-47DA-A8D6-2C2B353CEC0B}" srcOrd="0" destOrd="0" presId="urn:microsoft.com/office/officeart/2017/3/layout/HorizontalPathTimeline#2"/>
    <dgm:cxn modelId="{EB6D185C-91F2-44D7-BBD7-760311E13E40}" type="presParOf" srcId="{FD3C704D-6CDB-47DA-A8D6-2C2B353CEC0B}" destId="{761EFDFC-C32F-4403-B3EB-D5D62B0002AA}" srcOrd="0" destOrd="0" presId="urn:microsoft.com/office/officeart/2017/3/layout/HorizontalPathTimeline#2"/>
    <dgm:cxn modelId="{5851D8BF-3F88-46D1-A534-3CD38C33EC4A}" type="presParOf" srcId="{FD3C704D-6CDB-47DA-A8D6-2C2B353CEC0B}" destId="{094FDA93-CA96-48D5-8451-63B699D44370}" srcOrd="1" destOrd="0" presId="urn:microsoft.com/office/officeart/2017/3/layout/HorizontalPathTimeline#2"/>
    <dgm:cxn modelId="{42375C93-0157-4776-B1E4-1F10EF128A87}" type="presParOf" srcId="{FD3C704D-6CDB-47DA-A8D6-2C2B353CEC0B}" destId="{33B5F015-5AE7-47B5-888A-B68EF18A9B64}" srcOrd="2" destOrd="0" presId="urn:microsoft.com/office/officeart/2017/3/layout/HorizontalPathTimeline#2"/>
    <dgm:cxn modelId="{F706AC0F-4E4E-4A2D-A86B-51CBA784BE8F}" type="presParOf" srcId="{FD3C704D-6CDB-47DA-A8D6-2C2B353CEC0B}" destId="{964B5D22-AC34-41A4-AE09-B2F32066C085}" srcOrd="3" destOrd="0" presId="urn:microsoft.com/office/officeart/2017/3/layout/HorizontalPathTimeline#2"/>
    <dgm:cxn modelId="{BD718BC8-DED3-4ED9-B998-5EE74B4A1B11}" type="presParOf" srcId="{FD3C704D-6CDB-47DA-A8D6-2C2B353CEC0B}" destId="{8D385DB8-754C-444F-8B2C-BEF7F10BA4E4}" srcOrd="4" destOrd="0" presId="urn:microsoft.com/office/officeart/2017/3/layout/HorizontalPathTimeline#2"/>
    <dgm:cxn modelId="{4B3AD646-C00E-46E4-B75B-46E79BE81FB2}" type="presParOf" srcId="{FD3C704D-6CDB-47DA-A8D6-2C2B353CEC0B}" destId="{74499E2B-8B53-482D-A0AF-06D9E164649E}" srcOrd="5" destOrd="0" presId="urn:microsoft.com/office/officeart/2017/3/layout/HorizontalPathTimeline#2"/>
    <dgm:cxn modelId="{3A04CB89-D5DE-494E-A68F-1CA9D21826F4}" type="presParOf" srcId="{EE6F6E1A-AC88-44BD-8034-0C2734A7943C}" destId="{ABEB93E0-3430-4091-B501-78FB15ABCF86}" srcOrd="1" destOrd="0" presId="urn:microsoft.com/office/officeart/2017/3/layout/HorizontalPathTimeline#2"/>
    <dgm:cxn modelId="{88A421E5-C08D-49BF-8932-155F18FBFA22}" type="presParOf" srcId="{EE6F6E1A-AC88-44BD-8034-0C2734A7943C}" destId="{F7386FB1-7170-4206-B32A-36C7149ED869}" srcOrd="2" destOrd="0" presId="urn:microsoft.com/office/officeart/2017/3/layout/HorizontalPathTimeline#2"/>
    <dgm:cxn modelId="{0035EB89-24F0-4A6E-9764-3235C40191CF}" type="presParOf" srcId="{F7386FB1-7170-4206-B32A-36C7149ED869}" destId="{BC4491F6-D473-43BB-8417-6BD6DE8042DB}" srcOrd="0" destOrd="0" presId="urn:microsoft.com/office/officeart/2017/3/layout/HorizontalPathTimeline#2"/>
    <dgm:cxn modelId="{94F13DD3-B42C-4AA6-82FE-BEC9AB383AC9}" type="presParOf" srcId="{F7386FB1-7170-4206-B32A-36C7149ED869}" destId="{497A990F-5B70-4429-B367-6C0164F0B90F}" srcOrd="1" destOrd="0" presId="urn:microsoft.com/office/officeart/2017/3/layout/HorizontalPathTimeline#2"/>
    <dgm:cxn modelId="{08EDC07B-1C39-461A-8D10-3EB741AD822C}" type="presParOf" srcId="{F7386FB1-7170-4206-B32A-36C7149ED869}" destId="{74D9B085-638E-4E1A-8D5D-39DCCC8A6352}" srcOrd="2" destOrd="0" presId="urn:microsoft.com/office/officeart/2017/3/layout/HorizontalPathTimeline#2"/>
    <dgm:cxn modelId="{82191FD5-D75C-49F3-8C51-51827DCEABDA}" type="presParOf" srcId="{F7386FB1-7170-4206-B32A-36C7149ED869}" destId="{3C215662-C415-4935-99C1-5AFE77D2F087}" srcOrd="3" destOrd="0" presId="urn:microsoft.com/office/officeart/2017/3/layout/HorizontalPathTimeline#2"/>
    <dgm:cxn modelId="{E4B3BF94-D2CF-44CB-A2B0-F41D3B377DC1}" type="presParOf" srcId="{F7386FB1-7170-4206-B32A-36C7149ED869}" destId="{1B4DDB7A-F60D-4F42-BBE3-AC288A61C911}" srcOrd="4" destOrd="0" presId="urn:microsoft.com/office/officeart/2017/3/layout/HorizontalPathTimeline#2"/>
    <dgm:cxn modelId="{B24A2FCF-9C69-4AB5-89B5-0A9D8EA3E40F}" type="presParOf" srcId="{F7386FB1-7170-4206-B32A-36C7149ED869}" destId="{CCB6134C-962E-4B11-81A5-6AC5C0ACA3AB}" srcOrd="5" destOrd="0" presId="urn:microsoft.com/office/officeart/2017/3/layout/HorizontalPathTimeline#2"/>
    <dgm:cxn modelId="{715CD2C1-ED4A-47C3-AC73-C2341669A035}" type="presParOf" srcId="{EE6F6E1A-AC88-44BD-8034-0C2734A7943C}" destId="{D8A24690-914A-40E0-8BCE-254297E0FAB8}" srcOrd="3" destOrd="0" presId="urn:microsoft.com/office/officeart/2017/3/layout/HorizontalPathTimeline#2"/>
    <dgm:cxn modelId="{4BCE02B7-43D5-4958-AF8E-2AA6645A8B6F}" type="presParOf" srcId="{EE6F6E1A-AC88-44BD-8034-0C2734A7943C}" destId="{64B7CC4B-5134-458A-9A0B-11DB4B68900C}" srcOrd="4" destOrd="0" presId="urn:microsoft.com/office/officeart/2017/3/layout/HorizontalPathTimeline#2"/>
    <dgm:cxn modelId="{EAB8150A-BC81-4131-B8C8-81DF0EFC8135}" type="presParOf" srcId="{64B7CC4B-5134-458A-9A0B-11DB4B68900C}" destId="{6D055F83-452E-4864-9BAC-6DFF3861505C}" srcOrd="0" destOrd="0" presId="urn:microsoft.com/office/officeart/2017/3/layout/HorizontalPathTimeline#2"/>
    <dgm:cxn modelId="{D1BF8FAC-DE15-439E-8ECF-8DC326BEAAAB}" type="presParOf" srcId="{64B7CC4B-5134-458A-9A0B-11DB4B68900C}" destId="{B6AD81BF-6A76-4102-AD61-2AF49834832E}" srcOrd="1" destOrd="0" presId="urn:microsoft.com/office/officeart/2017/3/layout/HorizontalPathTimeline#2"/>
    <dgm:cxn modelId="{163F5D0B-020A-4126-A23F-AE126AB9A57F}" type="presParOf" srcId="{64B7CC4B-5134-458A-9A0B-11DB4B68900C}" destId="{69F41C87-A186-4E07-A4D6-93BB210A033F}" srcOrd="2" destOrd="0" presId="urn:microsoft.com/office/officeart/2017/3/layout/HorizontalPathTimeline#2"/>
    <dgm:cxn modelId="{98F588FF-CC09-4F67-A19B-035E28B75D8C}" type="presParOf" srcId="{64B7CC4B-5134-458A-9A0B-11DB4B68900C}" destId="{EE33549D-FA32-4541-B398-0B91FB8A297D}" srcOrd="3" destOrd="0" presId="urn:microsoft.com/office/officeart/2017/3/layout/HorizontalPathTimeline#2"/>
    <dgm:cxn modelId="{081B7239-DC72-4B46-A071-EF1A2C30E368}" type="presParOf" srcId="{64B7CC4B-5134-458A-9A0B-11DB4B68900C}" destId="{4ABDE1A7-67B4-4C36-9808-FB1E4D1F3AF3}" srcOrd="4" destOrd="0" presId="urn:microsoft.com/office/officeart/2017/3/layout/HorizontalPathTimeline#2"/>
    <dgm:cxn modelId="{358274E0-2E69-40F0-A8DD-F0908017C885}" type="presParOf" srcId="{64B7CC4B-5134-458A-9A0B-11DB4B68900C}" destId="{E86967AE-44AD-4A66-B6B7-7D6D7B864100}" srcOrd="5" destOrd="0" presId="urn:microsoft.com/office/officeart/2017/3/layout/HorizontalPathTimeline#2"/>
    <dgm:cxn modelId="{C8C95478-038E-4994-8CB8-EA47E538A686}" type="presParOf" srcId="{EE6F6E1A-AC88-44BD-8034-0C2734A7943C}" destId="{19531836-676F-4582-909A-A0136CD55D03}" srcOrd="5" destOrd="0" presId="urn:microsoft.com/office/officeart/2017/3/layout/HorizontalPathTimeline#2"/>
    <dgm:cxn modelId="{7CEE1354-B781-4A3C-BAFE-E65B4BBBFF42}" type="presParOf" srcId="{EE6F6E1A-AC88-44BD-8034-0C2734A7943C}" destId="{4BCB8F53-14B3-4EE4-9C01-59E9FB23AC25}" srcOrd="6" destOrd="0" presId="urn:microsoft.com/office/officeart/2017/3/layout/HorizontalPathTimeline#2"/>
    <dgm:cxn modelId="{95ED7B66-4E4C-4AEA-8977-134786604BA5}" type="presParOf" srcId="{4BCB8F53-14B3-4EE4-9C01-59E9FB23AC25}" destId="{68160416-9CF0-4B7C-A143-7884AA241D3C}" srcOrd="0" destOrd="0" presId="urn:microsoft.com/office/officeart/2017/3/layout/HorizontalPathTimeline#2"/>
    <dgm:cxn modelId="{E4199B0E-6B97-4980-8EAD-D375B317A654}" type="presParOf" srcId="{4BCB8F53-14B3-4EE4-9C01-59E9FB23AC25}" destId="{AB69E8E4-73AC-4C61-B68D-37184199D131}" srcOrd="1" destOrd="0" presId="urn:microsoft.com/office/officeart/2017/3/layout/HorizontalPathTimeline#2"/>
    <dgm:cxn modelId="{D2CA9260-7E60-4114-B1D9-9F664BC0B20C}" type="presParOf" srcId="{4BCB8F53-14B3-4EE4-9C01-59E9FB23AC25}" destId="{A093433E-7389-44EA-BECA-7A420EAFBCD9}" srcOrd="2" destOrd="0" presId="urn:microsoft.com/office/officeart/2017/3/layout/HorizontalPathTimeline#2"/>
    <dgm:cxn modelId="{43FD0BC8-E293-40F7-9471-AA6F0409D88D}" type="presParOf" srcId="{4BCB8F53-14B3-4EE4-9C01-59E9FB23AC25}" destId="{9C247475-1218-4562-994B-6FCCB6AAAA71}" srcOrd="3" destOrd="0" presId="urn:microsoft.com/office/officeart/2017/3/layout/HorizontalPathTimeline#2"/>
    <dgm:cxn modelId="{9A19B58F-80F4-42A2-8B6B-88F8E589044D}" type="presParOf" srcId="{4BCB8F53-14B3-4EE4-9C01-59E9FB23AC25}" destId="{7482A655-73D3-4A8D-96BD-251D108ACE5F}" srcOrd="4" destOrd="0" presId="urn:microsoft.com/office/officeart/2017/3/layout/HorizontalPathTimeline#2"/>
    <dgm:cxn modelId="{221A48FB-7414-417C-B314-B6851DBED9F4}" type="presParOf" srcId="{4BCB8F53-14B3-4EE4-9C01-59E9FB23AC25}" destId="{D5D934B4-4A7E-4757-8C8A-9661A3C2AA22}" srcOrd="5" destOrd="0" presId="urn:microsoft.com/office/officeart/2017/3/layout/HorizontalPathTimeline#2"/>
    <dgm:cxn modelId="{980B17E2-61BC-4BD3-B686-91B578F62836}" type="presParOf" srcId="{EE6F6E1A-AC88-44BD-8034-0C2734A7943C}" destId="{9EF0EBDD-C9D1-4B2D-8313-07C39D5C26DA}" srcOrd="7" destOrd="0" presId="urn:microsoft.com/office/officeart/2017/3/layout/HorizontalPathTimeline#2"/>
    <dgm:cxn modelId="{87F84A24-15AE-4427-8C83-A76C2023D23A}" type="presParOf" srcId="{EE6F6E1A-AC88-44BD-8034-0C2734A7943C}" destId="{E7973945-7109-4BCD-A7AB-405A99569816}" srcOrd="8" destOrd="0" presId="urn:microsoft.com/office/officeart/2017/3/layout/HorizontalPathTimeline#2"/>
    <dgm:cxn modelId="{77E50D67-972C-41B2-BD6D-FF2A8EBC9CBD}" type="presParOf" srcId="{E7973945-7109-4BCD-A7AB-405A99569816}" destId="{BEEA1EF6-BCBA-4336-9EF5-6C38E2289C23}" srcOrd="0" destOrd="0" presId="urn:microsoft.com/office/officeart/2017/3/layout/HorizontalPathTimeline#2"/>
    <dgm:cxn modelId="{BF7795BC-005E-4C31-B849-C3BCF0C121EA}" type="presParOf" srcId="{E7973945-7109-4BCD-A7AB-405A99569816}" destId="{E77457BD-4A6A-4E2A-B528-69F3EB17A4FB}" srcOrd="1" destOrd="0" presId="urn:microsoft.com/office/officeart/2017/3/layout/HorizontalPathTimeline#2"/>
    <dgm:cxn modelId="{FBF3DAC3-44E2-4EA3-BEA9-D947969AB13E}" type="presParOf" srcId="{E7973945-7109-4BCD-A7AB-405A99569816}" destId="{1C568A27-B634-43BD-9696-2F6957D32C79}" srcOrd="2" destOrd="0" presId="urn:microsoft.com/office/officeart/2017/3/layout/HorizontalPathTimeline#2"/>
    <dgm:cxn modelId="{81CD78BF-2823-4A9D-91A9-87CCAAD5FFD6}" type="presParOf" srcId="{E7973945-7109-4BCD-A7AB-405A99569816}" destId="{1E02ED66-AC1D-45BC-A854-A87DF6783F01}" srcOrd="3" destOrd="0" presId="urn:microsoft.com/office/officeart/2017/3/layout/HorizontalPathTimeline#2"/>
    <dgm:cxn modelId="{67C9412A-A120-4A95-B49E-14B4938834D9}" type="presParOf" srcId="{E7973945-7109-4BCD-A7AB-405A99569816}" destId="{77500642-6354-4A71-ADD8-71CBE2131E07}" srcOrd="4" destOrd="0" presId="urn:microsoft.com/office/officeart/2017/3/layout/HorizontalPathTimeline#2"/>
    <dgm:cxn modelId="{00A917BA-1DF1-4DB6-81B2-2E58FE4C788B}" type="presParOf" srcId="{E7973945-7109-4BCD-A7AB-405A99569816}" destId="{C9BAEAB7-E1FD-40CC-A200-5D342CDEFAB3}" srcOrd="5" destOrd="0" presId="urn:microsoft.com/office/officeart/2017/3/layout/HorizontalPathTimeline#2"/>
    <dgm:cxn modelId="{ED456A02-CDCF-4CDB-A609-FE8BFCD05A18}" type="presParOf" srcId="{EE6F6E1A-AC88-44BD-8034-0C2734A7943C}" destId="{F1528041-8C7A-474C-8A8F-DA984BC48EFA}" srcOrd="9" destOrd="0" presId="urn:microsoft.com/office/officeart/2017/3/layout/HorizontalPathTimeline#2"/>
    <dgm:cxn modelId="{ABA453A5-DFE6-4ACC-BEB1-473C8D612071}" type="presParOf" srcId="{EE6F6E1A-AC88-44BD-8034-0C2734A7943C}" destId="{F1DB1B03-5789-4C24-88B2-756682FFAABF}" srcOrd="10" destOrd="0" presId="urn:microsoft.com/office/officeart/2017/3/layout/HorizontalPathTimeline#2"/>
    <dgm:cxn modelId="{97CD611C-C1CF-48CC-B6C7-2E65F37C33EE}" type="presParOf" srcId="{F1DB1B03-5789-4C24-88B2-756682FFAABF}" destId="{351081C2-4A60-4835-A34E-D140C0B6B58F}" srcOrd="0" destOrd="0" presId="urn:microsoft.com/office/officeart/2017/3/layout/HorizontalPathTimeline#2"/>
    <dgm:cxn modelId="{273138F5-7AB4-48E2-9270-97D3A733207E}" type="presParOf" srcId="{F1DB1B03-5789-4C24-88B2-756682FFAABF}" destId="{45FBA1B4-F65A-4C91-85D6-9B3BCDA15A5B}" srcOrd="1" destOrd="0" presId="urn:microsoft.com/office/officeart/2017/3/layout/HorizontalPathTimeline#2"/>
    <dgm:cxn modelId="{AC84FF46-07EE-4C3F-8262-134E17294A09}" type="presParOf" srcId="{F1DB1B03-5789-4C24-88B2-756682FFAABF}" destId="{A1E4F9CF-39F4-4BD8-BD7C-6BB9FAC9C684}" srcOrd="2" destOrd="0" presId="urn:microsoft.com/office/officeart/2017/3/layout/HorizontalPathTimeline#2"/>
    <dgm:cxn modelId="{E11DE9E9-75A4-4C4F-AEF7-5F5A59F69AA2}" type="presParOf" srcId="{F1DB1B03-5789-4C24-88B2-756682FFAABF}" destId="{DBC5E67C-CCD1-42E0-A327-A5FD07198002}" srcOrd="3" destOrd="0" presId="urn:microsoft.com/office/officeart/2017/3/layout/HorizontalPathTimeline#2"/>
    <dgm:cxn modelId="{C8D23DF0-9A69-4028-95BF-C88A7A41264C}" type="presParOf" srcId="{F1DB1B03-5789-4C24-88B2-756682FFAABF}" destId="{1D3B7A42-A280-436D-86F0-2CC27A6EDF4C}" srcOrd="4" destOrd="0" presId="urn:microsoft.com/office/officeart/2017/3/layout/HorizontalPathTimeline#2"/>
    <dgm:cxn modelId="{676C8FBD-5E0A-413D-90D4-6714837464CB}" type="presParOf" srcId="{F1DB1B03-5789-4C24-88B2-756682FFAABF}" destId="{9FFA2848-9749-4998-833F-997533BA099F}" srcOrd="5" destOrd="0" presId="urn:microsoft.com/office/officeart/2017/3/layout/HorizontalPathTimeline#2"/>
    <dgm:cxn modelId="{5F961A24-6B0F-4D19-A34E-393531BBCC9F}" type="presParOf" srcId="{EE6F6E1A-AC88-44BD-8034-0C2734A7943C}" destId="{D603E57C-1B30-4F0B-B84D-B936716940B3}" srcOrd="11" destOrd="0" presId="urn:microsoft.com/office/officeart/2017/3/layout/HorizontalPathTimeline#2"/>
    <dgm:cxn modelId="{D15CA8F9-F7F8-4346-B8AA-93D9075EB271}" type="presParOf" srcId="{EE6F6E1A-AC88-44BD-8034-0C2734A7943C}" destId="{0E8CF730-4517-4065-8190-4A3430E77A3F}" srcOrd="12" destOrd="0" presId="urn:microsoft.com/office/officeart/2017/3/layout/HorizontalPathTimeline#2"/>
    <dgm:cxn modelId="{42DFDDBE-859B-4D84-8EFD-A7F09569298A}" type="presParOf" srcId="{0E8CF730-4517-4065-8190-4A3430E77A3F}" destId="{664AEF12-1600-4757-A2C7-DE8A2CFB08F2}" srcOrd="0" destOrd="0" presId="urn:microsoft.com/office/officeart/2017/3/layout/HorizontalPathTimeline#2"/>
    <dgm:cxn modelId="{35CB743E-FD4B-4D3C-BC16-6E9F80F878AC}" type="presParOf" srcId="{0E8CF730-4517-4065-8190-4A3430E77A3F}" destId="{56FCD277-76F2-479C-A6FF-CA599F027B5E}" srcOrd="1" destOrd="0" presId="urn:microsoft.com/office/officeart/2017/3/layout/HorizontalPathTimeline#2"/>
    <dgm:cxn modelId="{51A6FA4E-7CF6-4E59-83CA-E0847F4FC9D0}" type="presParOf" srcId="{0E8CF730-4517-4065-8190-4A3430E77A3F}" destId="{B3106262-5C75-4CF2-AD0A-7BFD10403782}" srcOrd="2" destOrd="0" presId="urn:microsoft.com/office/officeart/2017/3/layout/HorizontalPathTimeline#2"/>
    <dgm:cxn modelId="{2987D67B-9020-4770-955B-5E42E440C524}" type="presParOf" srcId="{0E8CF730-4517-4065-8190-4A3430E77A3F}" destId="{3D1AC708-0897-43A4-B89B-E59A0350EA85}" srcOrd="3" destOrd="0" presId="urn:microsoft.com/office/officeart/2017/3/layout/HorizontalPathTimeline#2"/>
    <dgm:cxn modelId="{20729C2C-664D-4BEF-BA7B-66CA56113D5A}" type="presParOf" srcId="{0E8CF730-4517-4065-8190-4A3430E77A3F}" destId="{FE6001BE-51A0-408E-84AB-81E37DDDAEB4}" srcOrd="4" destOrd="0" presId="urn:microsoft.com/office/officeart/2017/3/layout/HorizontalPathTimeline#2"/>
    <dgm:cxn modelId="{8614A25D-ECF4-45AD-96F0-8AE67EE3A124}" type="presParOf" srcId="{0E8CF730-4517-4065-8190-4A3430E77A3F}" destId="{1E2ACDC4-A083-43F5-B30A-42ACC8F94E67}" srcOrd="5" destOrd="0" presId="urn:microsoft.com/office/officeart/2017/3/layout/HorizontalPathTimeline#2"/>
    <dgm:cxn modelId="{DF21456E-1B2C-453F-B155-1C051E75067C}" type="presParOf" srcId="{EE6F6E1A-AC88-44BD-8034-0C2734A7943C}" destId="{534DC029-A834-44D3-86BF-A93F96969EB9}" srcOrd="13" destOrd="0" presId="urn:microsoft.com/office/officeart/2017/3/layout/HorizontalPathTimeline#2"/>
    <dgm:cxn modelId="{5305B357-F827-41BB-9C37-DEBBBFD30627}" type="presParOf" srcId="{EE6F6E1A-AC88-44BD-8034-0C2734A7943C}" destId="{92579FC0-F125-43F8-95DB-1C25E79C3073}" srcOrd="14" destOrd="0" presId="urn:microsoft.com/office/officeart/2017/3/layout/HorizontalPathTimeline#2"/>
    <dgm:cxn modelId="{3DF8B6C0-0098-49C5-B331-E9878E79FA09}" type="presParOf" srcId="{92579FC0-F125-43F8-95DB-1C25E79C3073}" destId="{FF68EC1F-9309-4855-A688-0B340D49709D}" srcOrd="0" destOrd="0" presId="urn:microsoft.com/office/officeart/2017/3/layout/HorizontalPathTimeline#2"/>
    <dgm:cxn modelId="{249E0618-4D58-45F0-BFAE-FD58D6F03547}" type="presParOf" srcId="{92579FC0-F125-43F8-95DB-1C25E79C3073}" destId="{DD0411B7-AB49-4543-B80A-14896CC9D1B9}" srcOrd="1" destOrd="0" presId="urn:microsoft.com/office/officeart/2017/3/layout/HorizontalPathTimeline#2"/>
    <dgm:cxn modelId="{774AC87E-2A74-4052-B427-2D0074CF262D}" type="presParOf" srcId="{92579FC0-F125-43F8-95DB-1C25E79C3073}" destId="{C45EC1EF-AE04-420A-BCCE-A3925C061AE5}" srcOrd="2" destOrd="0" presId="urn:microsoft.com/office/officeart/2017/3/layout/HorizontalPathTimeline#2"/>
    <dgm:cxn modelId="{3B52E4F6-C5AD-4033-B265-3313DB7A0691}" type="presParOf" srcId="{92579FC0-F125-43F8-95DB-1C25E79C3073}" destId="{9C4565D3-A4EA-4F81-A297-22634189A1E7}" srcOrd="3" destOrd="0" presId="urn:microsoft.com/office/officeart/2017/3/layout/HorizontalPathTimeline#2"/>
    <dgm:cxn modelId="{45476F67-9A79-4111-89B4-223A65966D7C}" type="presParOf" srcId="{92579FC0-F125-43F8-95DB-1C25E79C3073}" destId="{AF8DFA09-BB35-4675-9A9C-BB7BFBB2112C}" srcOrd="4" destOrd="0" presId="urn:microsoft.com/office/officeart/2017/3/layout/HorizontalPathTimeline#2"/>
    <dgm:cxn modelId="{F6B37C70-EC0F-4A3B-B0CB-A8A50B0C1E76}" type="presParOf" srcId="{92579FC0-F125-43F8-95DB-1C25E79C3073}" destId="{16BF0C09-E7F3-4EAA-80F1-5C5E3B76027F}" srcOrd="5" destOrd="0" presId="urn:microsoft.com/office/officeart/2017/3/layout/HorizontalPathTimeline#2"/>
    <dgm:cxn modelId="{B8AF08E2-CC41-4276-A761-3C13A8043C2D}" type="presParOf" srcId="{EE6F6E1A-AC88-44BD-8034-0C2734A7943C}" destId="{6C55EA3E-2660-4B97-8A55-8F36C4133FF0}" srcOrd="15" destOrd="0" presId="urn:microsoft.com/office/officeart/2017/3/layout/HorizontalPathTimeline#2"/>
    <dgm:cxn modelId="{DB58381D-8797-4680-AC74-8B1AE6210CFB}" type="presParOf" srcId="{EE6F6E1A-AC88-44BD-8034-0C2734A7943C}" destId="{3554493C-C443-40A7-B40B-77B290FBD663}" srcOrd="16" destOrd="0" presId="urn:microsoft.com/office/officeart/2017/3/layout/HorizontalPathTimeline#2"/>
    <dgm:cxn modelId="{0EAE0A11-CC84-418A-B273-D7BC1AB14707}" type="presParOf" srcId="{3554493C-C443-40A7-B40B-77B290FBD663}" destId="{318AD909-D20D-4E4A-A534-E768906F412D}" srcOrd="0" destOrd="0" presId="urn:microsoft.com/office/officeart/2017/3/layout/HorizontalPathTimeline#2"/>
    <dgm:cxn modelId="{BB922FD6-44A9-443A-83FD-C7E8BCC9DF89}" type="presParOf" srcId="{3554493C-C443-40A7-B40B-77B290FBD663}" destId="{E00AB013-744B-45B7-A030-967EC6B89516}" srcOrd="1" destOrd="0" presId="urn:microsoft.com/office/officeart/2017/3/layout/HorizontalPathTimeline#2"/>
    <dgm:cxn modelId="{C43026D7-6605-46A3-8759-BCCEB58B2C1D}" type="presParOf" srcId="{3554493C-C443-40A7-B40B-77B290FBD663}" destId="{2164ED0B-33F2-4632-BF02-FDFBFB2BC825}" srcOrd="2" destOrd="0" presId="urn:microsoft.com/office/officeart/2017/3/layout/HorizontalPathTimeline#2"/>
    <dgm:cxn modelId="{BE38DAF2-230C-41D5-83A4-A6C492D691DA}" type="presParOf" srcId="{3554493C-C443-40A7-B40B-77B290FBD663}" destId="{83D1DC9D-B047-478A-B969-8B7053081368}" srcOrd="3" destOrd="0" presId="urn:microsoft.com/office/officeart/2017/3/layout/HorizontalPathTimeline#2"/>
    <dgm:cxn modelId="{005B8034-347D-43FD-81CF-FE21244672DF}" type="presParOf" srcId="{3554493C-C443-40A7-B40B-77B290FBD663}" destId="{9A16CA87-C2E1-4553-9770-D72B8F25472F}" srcOrd="4" destOrd="0" presId="urn:microsoft.com/office/officeart/2017/3/layout/HorizontalPathTimeline#2"/>
    <dgm:cxn modelId="{981B8088-4E9A-403C-B9D7-BBF62FF64035}" type="presParOf" srcId="{3554493C-C443-40A7-B40B-77B290FBD663}" destId="{E4754BF1-6A24-412C-839B-186AB374170B}" srcOrd="5" destOrd="0" presId="urn:microsoft.com/office/officeart/2017/3/layout/HorizontalPathTimelin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83E70B-EE6D-407B-8E1F-FE26817B3B1D}">
      <dsp:nvSpPr>
        <dsp:cNvPr id="0" name=""/>
        <dsp:cNvSpPr/>
      </dsp:nvSpPr>
      <dsp:spPr>
        <a:xfrm>
          <a:off x="0" y="1988954"/>
          <a:ext cx="10013709" cy="165746"/>
        </a:xfrm>
        <a:prstGeom prst="rect">
          <a:avLst/>
        </a:prstGeom>
        <a:solidFill>
          <a:schemeClr val="accent3"/>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94FDA93-CA96-48D5-8451-63B699D44370}">
      <dsp:nvSpPr>
        <dsp:cNvPr id="0" name=""/>
        <dsp:cNvSpPr/>
      </dsp:nvSpPr>
      <dsp:spPr>
        <a:xfrm>
          <a:off x="1165839" y="1276355"/>
          <a:ext cx="0" cy="876085"/>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964B5D22-AC34-41A4-AE09-B2F32066C085}">
      <dsp:nvSpPr>
        <dsp:cNvPr id="0" name=""/>
        <dsp:cNvSpPr/>
      </dsp:nvSpPr>
      <dsp:spPr>
        <a:xfrm>
          <a:off x="0" y="-36217"/>
          <a:ext cx="2331679" cy="142940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77036" rIns="70203" bIns="77036" numCol="1" spcCol="1270" anchor="ctr" anchorCtr="0">
          <a:noAutofit/>
        </a:bodyPr>
        <a:lstStyle/>
        <a:p>
          <a:pPr marL="0" lvl="0" indent="0" algn="l" defTabSz="488950" rtl="0">
            <a:lnSpc>
              <a:spcPct val="90000"/>
            </a:lnSpc>
            <a:spcBef>
              <a:spcPct val="0"/>
            </a:spcBef>
            <a:spcAft>
              <a:spcPct val="35000"/>
            </a:spcAft>
            <a:buNone/>
          </a:pPr>
          <a:r>
            <a:rPr lang="en-GB" sz="1100" kern="1200" dirty="0"/>
            <a:t>Get actual data extracts from all source systems and use AI to identify Meta data, data and reference data to populate the Excel Cost Model.</a:t>
          </a:r>
        </a:p>
      </dsp:txBody>
      <dsp:txXfrm>
        <a:off x="0" y="-36217"/>
        <a:ext cx="2331679" cy="1429403"/>
      </dsp:txXfrm>
    </dsp:sp>
    <dsp:sp modelId="{8D385DB8-754C-444F-8B2C-BEF7F10BA4E4}">
      <dsp:nvSpPr>
        <dsp:cNvPr id="0" name=""/>
        <dsp:cNvSpPr/>
      </dsp:nvSpPr>
      <dsp:spPr>
        <a:xfrm>
          <a:off x="536501" y="2261360"/>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rtl="0">
            <a:lnSpc>
              <a:spcPct val="90000"/>
            </a:lnSpc>
            <a:spcBef>
              <a:spcPct val="0"/>
            </a:spcBef>
            <a:spcAft>
              <a:spcPct val="35000"/>
            </a:spcAft>
            <a:buNone/>
          </a:pPr>
          <a:r>
            <a:rPr lang="en-GB" sz="1500" kern="1200" dirty="0"/>
            <a:t>1</a:t>
          </a:r>
        </a:p>
      </dsp:txBody>
      <dsp:txXfrm>
        <a:off x="536501" y="2261360"/>
        <a:ext cx="1292213" cy="468233"/>
      </dsp:txXfrm>
    </dsp:sp>
    <dsp:sp modelId="{761EFDFC-C32F-4403-B3EB-D5D62B0002AA}">
      <dsp:nvSpPr>
        <dsp:cNvPr id="0" name=""/>
        <dsp:cNvSpPr/>
      </dsp:nvSpPr>
      <dsp:spPr>
        <a:xfrm>
          <a:off x="1080875" y="2050408"/>
          <a:ext cx="169928" cy="115274"/>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97A990F-5B70-4429-B367-6C0164F0B90F}">
      <dsp:nvSpPr>
        <dsp:cNvPr id="0" name=""/>
        <dsp:cNvSpPr/>
      </dsp:nvSpPr>
      <dsp:spPr>
        <a:xfrm>
          <a:off x="2316790" y="1984583"/>
          <a:ext cx="0" cy="989046"/>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3C215662-C415-4935-99C1-5AFE77D2F087}">
      <dsp:nvSpPr>
        <dsp:cNvPr id="0" name=""/>
        <dsp:cNvSpPr/>
      </dsp:nvSpPr>
      <dsp:spPr>
        <a:xfrm>
          <a:off x="1160751" y="2728408"/>
          <a:ext cx="2312077" cy="1415247"/>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67562" rIns="70203" bIns="67562" numCol="1" spcCol="1270" anchor="ctr" anchorCtr="0">
          <a:noAutofit/>
        </a:bodyPr>
        <a:lstStyle/>
        <a:p>
          <a:pPr marL="0" lvl="0" indent="0" algn="l" defTabSz="488950" rtl="0">
            <a:lnSpc>
              <a:spcPct val="90000"/>
            </a:lnSpc>
            <a:spcBef>
              <a:spcPct val="0"/>
            </a:spcBef>
            <a:spcAft>
              <a:spcPct val="35000"/>
            </a:spcAft>
            <a:buNone/>
          </a:pPr>
          <a:r>
            <a:rPr lang="en-GB" sz="1100" kern="1200" dirty="0"/>
            <a:t>Provide the tool to key stakeholders to identify columns, validations, and allocation rules.</a:t>
          </a:r>
        </a:p>
      </dsp:txBody>
      <dsp:txXfrm>
        <a:off x="1160751" y="2728408"/>
        <a:ext cx="2312077" cy="1415247"/>
      </dsp:txXfrm>
    </dsp:sp>
    <dsp:sp modelId="{1B4DDB7A-F60D-4F42-BBE3-AC288A61C911}">
      <dsp:nvSpPr>
        <dsp:cNvPr id="0" name=""/>
        <dsp:cNvSpPr/>
      </dsp:nvSpPr>
      <dsp:spPr>
        <a:xfrm>
          <a:off x="1761562" y="1592322"/>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rtl="0">
            <a:lnSpc>
              <a:spcPct val="90000"/>
            </a:lnSpc>
            <a:spcBef>
              <a:spcPct val="0"/>
            </a:spcBef>
            <a:spcAft>
              <a:spcPct val="35000"/>
            </a:spcAft>
            <a:buNone/>
          </a:pPr>
          <a:r>
            <a:rPr lang="en-GB" sz="1500" kern="1200" dirty="0"/>
            <a:t>2</a:t>
          </a:r>
        </a:p>
      </dsp:txBody>
      <dsp:txXfrm>
        <a:off x="1761562" y="1592322"/>
        <a:ext cx="1292213" cy="468233"/>
      </dsp:txXfrm>
    </dsp:sp>
    <dsp:sp modelId="{BC4491F6-D473-43BB-8417-6BD6DE8042DB}">
      <dsp:nvSpPr>
        <dsp:cNvPr id="0" name=""/>
        <dsp:cNvSpPr/>
      </dsp:nvSpPr>
      <dsp:spPr>
        <a:xfrm>
          <a:off x="2232540" y="2020390"/>
          <a:ext cx="168499" cy="130137"/>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6AD81BF-6A76-4102-AD61-2AF49834832E}">
      <dsp:nvSpPr>
        <dsp:cNvPr id="0" name=""/>
        <dsp:cNvSpPr/>
      </dsp:nvSpPr>
      <dsp:spPr>
        <a:xfrm>
          <a:off x="3852892"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EE33549D-FA32-4541-B398-0B91FB8A297D}">
      <dsp:nvSpPr>
        <dsp:cNvPr id="0" name=""/>
        <dsp:cNvSpPr/>
      </dsp:nvSpPr>
      <dsp:spPr>
        <a:xfrm>
          <a:off x="3142175" y="157976"/>
          <a:ext cx="1421435" cy="1126556"/>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67562" rIns="70203" bIns="67562" numCol="1" spcCol="1270" anchor="ctr" anchorCtr="0">
          <a:noAutofit/>
        </a:bodyPr>
        <a:lstStyle/>
        <a:p>
          <a:pPr marL="0" lvl="0" indent="0" algn="l" defTabSz="488950" rtl="0">
            <a:lnSpc>
              <a:spcPct val="90000"/>
            </a:lnSpc>
            <a:spcBef>
              <a:spcPct val="0"/>
            </a:spcBef>
            <a:spcAft>
              <a:spcPct val="35000"/>
            </a:spcAft>
            <a:buNone/>
          </a:pPr>
          <a:r>
            <a:rPr lang="en-GB" sz="1100" kern="1200" dirty="0"/>
            <a:t>Finalize the Excel model with agreed attributes and business rules.</a:t>
          </a:r>
        </a:p>
      </dsp:txBody>
      <dsp:txXfrm>
        <a:off x="3142175" y="157976"/>
        <a:ext cx="1421435" cy="1126556"/>
      </dsp:txXfrm>
    </dsp:sp>
    <dsp:sp modelId="{4ABDE1A7-67B4-4C36-9808-FB1E4D1F3AF3}">
      <dsp:nvSpPr>
        <dsp:cNvPr id="0" name=""/>
        <dsp:cNvSpPr/>
      </dsp:nvSpPr>
      <dsp:spPr>
        <a:xfrm>
          <a:off x="3206785" y="2225143"/>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rtl="0">
            <a:lnSpc>
              <a:spcPct val="90000"/>
            </a:lnSpc>
            <a:spcBef>
              <a:spcPct val="0"/>
            </a:spcBef>
            <a:spcAft>
              <a:spcPct val="35000"/>
            </a:spcAft>
            <a:buNone/>
          </a:pPr>
          <a:r>
            <a:rPr lang="en-GB" sz="1500" kern="1200" dirty="0"/>
            <a:t>3</a:t>
          </a:r>
        </a:p>
      </dsp:txBody>
      <dsp:txXfrm>
        <a:off x="3206785" y="2225143"/>
        <a:ext cx="1292213" cy="468233"/>
      </dsp:txXfrm>
    </dsp:sp>
    <dsp:sp modelId="{6D055F83-452E-4864-9BAC-6DFF3861505C}">
      <dsp:nvSpPr>
        <dsp:cNvPr id="0" name=""/>
        <dsp:cNvSpPr/>
      </dsp:nvSpPr>
      <dsp:spPr>
        <a:xfrm>
          <a:off x="3801097" y="2020032"/>
          <a:ext cx="103591" cy="103591"/>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69E8E4-73AC-4C61-B68D-37184199D131}">
      <dsp:nvSpPr>
        <dsp:cNvPr id="0" name=""/>
        <dsp:cNvSpPr/>
      </dsp:nvSpPr>
      <dsp:spPr>
        <a:xfrm>
          <a:off x="4721894" y="2068395"/>
          <a:ext cx="0" cy="794159"/>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9C247475-1218-4562-994B-6FCCB6AAAA71}">
      <dsp:nvSpPr>
        <dsp:cNvPr id="0" name=""/>
        <dsp:cNvSpPr/>
      </dsp:nvSpPr>
      <dsp:spPr>
        <a:xfrm>
          <a:off x="3852892" y="2854210"/>
          <a:ext cx="1738002" cy="11363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67562" rIns="70203" bIns="67562" numCol="1" spcCol="1270" anchor="ctr" anchorCtr="0">
          <a:noAutofit/>
        </a:bodyPr>
        <a:lstStyle/>
        <a:p>
          <a:pPr marL="0" lvl="0" indent="0" algn="l" defTabSz="488950" rtl="0">
            <a:lnSpc>
              <a:spcPct val="90000"/>
            </a:lnSpc>
            <a:spcBef>
              <a:spcPct val="0"/>
            </a:spcBef>
            <a:spcAft>
              <a:spcPct val="35000"/>
            </a:spcAft>
            <a:buNone/>
          </a:pPr>
          <a:r>
            <a:rPr lang="en-GB" sz="1100" kern="1200" dirty="0"/>
            <a:t>Build backend tables and automate source data with allocation rules.</a:t>
          </a:r>
        </a:p>
      </dsp:txBody>
      <dsp:txXfrm>
        <a:off x="3852892" y="2854210"/>
        <a:ext cx="1738002" cy="1136380"/>
      </dsp:txXfrm>
    </dsp:sp>
    <dsp:sp modelId="{7482A655-73D3-4A8D-96BD-251D108ACE5F}">
      <dsp:nvSpPr>
        <dsp:cNvPr id="0" name=""/>
        <dsp:cNvSpPr/>
      </dsp:nvSpPr>
      <dsp:spPr>
        <a:xfrm>
          <a:off x="4075787" y="1450279"/>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rtl="0">
            <a:lnSpc>
              <a:spcPct val="90000"/>
            </a:lnSpc>
            <a:spcBef>
              <a:spcPct val="0"/>
            </a:spcBef>
            <a:spcAft>
              <a:spcPct val="35000"/>
            </a:spcAft>
            <a:buNone/>
          </a:pPr>
          <a:r>
            <a:rPr lang="en-GB" sz="1500" kern="1200" dirty="0"/>
            <a:t>4</a:t>
          </a:r>
        </a:p>
      </dsp:txBody>
      <dsp:txXfrm>
        <a:off x="4075787" y="1450279"/>
        <a:ext cx="1292213" cy="468233"/>
      </dsp:txXfrm>
    </dsp:sp>
    <dsp:sp modelId="{68160416-9CF0-4B7C-A143-7884AA241D3C}">
      <dsp:nvSpPr>
        <dsp:cNvPr id="0" name=""/>
        <dsp:cNvSpPr/>
      </dsp:nvSpPr>
      <dsp:spPr>
        <a:xfrm>
          <a:off x="4658563" y="2019580"/>
          <a:ext cx="126662" cy="104494"/>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77457BD-4A6A-4E2A-B528-69F3EB17A4FB}">
      <dsp:nvSpPr>
        <dsp:cNvPr id="0" name=""/>
        <dsp:cNvSpPr/>
      </dsp:nvSpPr>
      <dsp:spPr>
        <a:xfrm>
          <a:off x="5590895"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1E02ED66-AC1D-45BC-A854-A87DF6783F01}">
      <dsp:nvSpPr>
        <dsp:cNvPr id="0" name=""/>
        <dsp:cNvSpPr/>
      </dsp:nvSpPr>
      <dsp:spPr>
        <a:xfrm>
          <a:off x="4880178" y="0"/>
          <a:ext cx="1421435" cy="128453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77036" rIns="70203" bIns="77036" numCol="1" spcCol="1270" anchor="ctr" anchorCtr="0">
          <a:noAutofit/>
        </a:bodyPr>
        <a:lstStyle/>
        <a:p>
          <a:pPr marL="0" lvl="0" indent="0" algn="l" defTabSz="488950" rtl="0">
            <a:lnSpc>
              <a:spcPct val="90000"/>
            </a:lnSpc>
            <a:spcBef>
              <a:spcPct val="0"/>
            </a:spcBef>
            <a:spcAft>
              <a:spcPct val="35000"/>
            </a:spcAft>
            <a:buNone/>
          </a:pPr>
          <a:r>
            <a:rPr lang="en-GB" sz="1100" kern="1200" dirty="0"/>
            <a:t>Connect the Excel tool using Pivot Query and Power Automate CSV upload.</a:t>
          </a:r>
        </a:p>
      </dsp:txBody>
      <dsp:txXfrm>
        <a:off x="4880178" y="0"/>
        <a:ext cx="1421435" cy="1284533"/>
      </dsp:txXfrm>
    </dsp:sp>
    <dsp:sp modelId="{77500642-6354-4A71-ADD8-71CBE2131E07}">
      <dsp:nvSpPr>
        <dsp:cNvPr id="0" name=""/>
        <dsp:cNvSpPr/>
      </dsp:nvSpPr>
      <dsp:spPr>
        <a:xfrm>
          <a:off x="4944788" y="2225143"/>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rtl="0">
            <a:lnSpc>
              <a:spcPct val="90000"/>
            </a:lnSpc>
            <a:spcBef>
              <a:spcPct val="0"/>
            </a:spcBef>
            <a:spcAft>
              <a:spcPct val="35000"/>
            </a:spcAft>
            <a:buNone/>
          </a:pPr>
          <a:r>
            <a:rPr lang="en-GB" sz="1500" kern="1200" dirty="0"/>
            <a:t>5</a:t>
          </a:r>
        </a:p>
      </dsp:txBody>
      <dsp:txXfrm>
        <a:off x="4944788" y="2225143"/>
        <a:ext cx="1292213" cy="468233"/>
      </dsp:txXfrm>
    </dsp:sp>
    <dsp:sp modelId="{BEEA1EF6-BCBA-4336-9EF5-6C38E2289C23}">
      <dsp:nvSpPr>
        <dsp:cNvPr id="0" name=""/>
        <dsp:cNvSpPr/>
      </dsp:nvSpPr>
      <dsp:spPr>
        <a:xfrm>
          <a:off x="5539099" y="2020032"/>
          <a:ext cx="103591" cy="103591"/>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FBA1B4-F65A-4C91-85D6-9B3BCDA15A5B}">
      <dsp:nvSpPr>
        <dsp:cNvPr id="0" name=""/>
        <dsp:cNvSpPr/>
      </dsp:nvSpPr>
      <dsp:spPr>
        <a:xfrm>
          <a:off x="6398529" y="2071828"/>
          <a:ext cx="0" cy="645985"/>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DBC5E67C-CCD1-42E0-A327-A5FD07198002}">
      <dsp:nvSpPr>
        <dsp:cNvPr id="0" name=""/>
        <dsp:cNvSpPr/>
      </dsp:nvSpPr>
      <dsp:spPr>
        <a:xfrm>
          <a:off x="5687811" y="2859122"/>
          <a:ext cx="1421435" cy="8512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51053" rIns="70203" bIns="51053" numCol="1" spcCol="1270" anchor="ctr" anchorCtr="0">
          <a:noAutofit/>
        </a:bodyPr>
        <a:lstStyle/>
        <a:p>
          <a:pPr marL="0" lvl="0" indent="0" algn="l" defTabSz="488950" rtl="0">
            <a:lnSpc>
              <a:spcPct val="90000"/>
            </a:lnSpc>
            <a:spcBef>
              <a:spcPct val="0"/>
            </a:spcBef>
            <a:spcAft>
              <a:spcPct val="35000"/>
            </a:spcAft>
            <a:buNone/>
          </a:pPr>
          <a:r>
            <a:rPr lang="en-GB" sz="1100" kern="1200" dirty="0"/>
            <a:t>Start putting a USER App on top of the data model.</a:t>
          </a:r>
        </a:p>
      </dsp:txBody>
      <dsp:txXfrm>
        <a:off x="5687811" y="2859122"/>
        <a:ext cx="1421435" cy="851275"/>
      </dsp:txXfrm>
    </dsp:sp>
    <dsp:sp modelId="{1D3B7A42-A280-436D-86F0-2CC27A6EDF4C}">
      <dsp:nvSpPr>
        <dsp:cNvPr id="0" name=""/>
        <dsp:cNvSpPr/>
      </dsp:nvSpPr>
      <dsp:spPr>
        <a:xfrm>
          <a:off x="5752422" y="1450279"/>
          <a:ext cx="1292213" cy="3841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rtl="0">
            <a:lnSpc>
              <a:spcPct val="90000"/>
            </a:lnSpc>
            <a:spcBef>
              <a:spcPct val="0"/>
            </a:spcBef>
            <a:spcAft>
              <a:spcPct val="35000"/>
            </a:spcAft>
            <a:buNone/>
          </a:pPr>
          <a:r>
            <a:rPr lang="en-GB" sz="1500" kern="1200" dirty="0"/>
            <a:t>5</a:t>
          </a:r>
        </a:p>
      </dsp:txBody>
      <dsp:txXfrm>
        <a:off x="5752422" y="1450279"/>
        <a:ext cx="1292213" cy="384191"/>
      </dsp:txXfrm>
    </dsp:sp>
    <dsp:sp modelId="{351081C2-4A60-4835-A34E-D140C0B6B58F}">
      <dsp:nvSpPr>
        <dsp:cNvPr id="0" name=""/>
        <dsp:cNvSpPr/>
      </dsp:nvSpPr>
      <dsp:spPr>
        <a:xfrm>
          <a:off x="6346733" y="2029328"/>
          <a:ext cx="103591" cy="8499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6FCD277-76F2-479C-A6FF-CA599F027B5E}">
      <dsp:nvSpPr>
        <dsp:cNvPr id="0" name=""/>
        <dsp:cNvSpPr/>
      </dsp:nvSpPr>
      <dsp:spPr>
        <a:xfrm>
          <a:off x="7206162"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3D1AC708-0897-43A4-B89B-E59A0350EA85}">
      <dsp:nvSpPr>
        <dsp:cNvPr id="0" name=""/>
        <dsp:cNvSpPr/>
      </dsp:nvSpPr>
      <dsp:spPr>
        <a:xfrm>
          <a:off x="6495445" y="437188"/>
          <a:ext cx="1421435" cy="84734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50817" rIns="70203" bIns="50817" numCol="1" spcCol="1270" anchor="ctr" anchorCtr="0">
          <a:noAutofit/>
        </a:bodyPr>
        <a:lstStyle/>
        <a:p>
          <a:pPr marL="0" lvl="0" indent="0" algn="l" defTabSz="488950" rtl="0">
            <a:lnSpc>
              <a:spcPct val="90000"/>
            </a:lnSpc>
            <a:spcBef>
              <a:spcPct val="0"/>
            </a:spcBef>
            <a:spcAft>
              <a:spcPct val="35000"/>
            </a:spcAft>
            <a:buNone/>
          </a:pPr>
          <a:r>
            <a:rPr lang="en-GB" sz="1100" kern="1200" dirty="0"/>
            <a:t>Pending UAT and any UI-related changes.</a:t>
          </a:r>
        </a:p>
      </dsp:txBody>
      <dsp:txXfrm>
        <a:off x="6495445" y="437188"/>
        <a:ext cx="1421435" cy="847345"/>
      </dsp:txXfrm>
    </dsp:sp>
    <dsp:sp modelId="{FE6001BE-51A0-408E-84AB-81E37DDDAEB4}">
      <dsp:nvSpPr>
        <dsp:cNvPr id="0" name=""/>
        <dsp:cNvSpPr/>
      </dsp:nvSpPr>
      <dsp:spPr>
        <a:xfrm>
          <a:off x="6560055" y="2225143"/>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rtl="0">
            <a:lnSpc>
              <a:spcPct val="90000"/>
            </a:lnSpc>
            <a:spcBef>
              <a:spcPct val="0"/>
            </a:spcBef>
            <a:spcAft>
              <a:spcPct val="35000"/>
            </a:spcAft>
            <a:buNone/>
          </a:pPr>
          <a:r>
            <a:rPr lang="en-GB" sz="1500" kern="1200" dirty="0"/>
            <a:t>7</a:t>
          </a:r>
        </a:p>
      </dsp:txBody>
      <dsp:txXfrm>
        <a:off x="6560055" y="2225143"/>
        <a:ext cx="1292213" cy="468233"/>
      </dsp:txXfrm>
    </dsp:sp>
    <dsp:sp modelId="{664AEF12-1600-4757-A2C7-DE8A2CFB08F2}">
      <dsp:nvSpPr>
        <dsp:cNvPr id="0" name=""/>
        <dsp:cNvSpPr/>
      </dsp:nvSpPr>
      <dsp:spPr>
        <a:xfrm>
          <a:off x="7154367" y="2020032"/>
          <a:ext cx="103591" cy="103591"/>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D0411B7-AB49-4543-B80A-14896CC9D1B9}">
      <dsp:nvSpPr>
        <dsp:cNvPr id="0" name=""/>
        <dsp:cNvSpPr/>
      </dsp:nvSpPr>
      <dsp:spPr>
        <a:xfrm>
          <a:off x="8197734" y="2071828"/>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9C4565D3-A4EA-4F81-A297-22634189A1E7}">
      <dsp:nvSpPr>
        <dsp:cNvPr id="0" name=""/>
        <dsp:cNvSpPr/>
      </dsp:nvSpPr>
      <dsp:spPr>
        <a:xfrm>
          <a:off x="7206162" y="2859122"/>
          <a:ext cx="1983143" cy="1126556"/>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67562" rIns="70203" bIns="67562" numCol="1" spcCol="1270" anchor="ctr" anchorCtr="0">
          <a:noAutofit/>
        </a:bodyPr>
        <a:lstStyle/>
        <a:p>
          <a:pPr marL="0" lvl="0" indent="0" algn="l" defTabSz="488950" rtl="0">
            <a:lnSpc>
              <a:spcPct val="90000"/>
            </a:lnSpc>
            <a:spcBef>
              <a:spcPct val="0"/>
            </a:spcBef>
            <a:spcAft>
              <a:spcPct val="35000"/>
            </a:spcAft>
            <a:buNone/>
          </a:pPr>
          <a:r>
            <a:rPr lang="en-GB" sz="1100" kern="1200" dirty="0"/>
            <a:t>Assign security roles and other elements around it. Go live with the USER App solution</a:t>
          </a:r>
        </a:p>
      </dsp:txBody>
      <dsp:txXfrm>
        <a:off x="7206162" y="2859122"/>
        <a:ext cx="1983143" cy="1126556"/>
      </dsp:txXfrm>
    </dsp:sp>
    <dsp:sp modelId="{AF8DFA09-BB35-4675-9A9C-BB7BFBB2112C}">
      <dsp:nvSpPr>
        <dsp:cNvPr id="0" name=""/>
        <dsp:cNvSpPr/>
      </dsp:nvSpPr>
      <dsp:spPr>
        <a:xfrm>
          <a:off x="7551627" y="1450279"/>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66750" rtl="0">
            <a:lnSpc>
              <a:spcPct val="90000"/>
            </a:lnSpc>
            <a:spcBef>
              <a:spcPct val="0"/>
            </a:spcBef>
            <a:spcAft>
              <a:spcPct val="35000"/>
            </a:spcAft>
            <a:buNone/>
          </a:pPr>
          <a:r>
            <a:rPr lang="en-GB" sz="1500" kern="1200" dirty="0"/>
            <a:t>8</a:t>
          </a:r>
        </a:p>
      </dsp:txBody>
      <dsp:txXfrm>
        <a:off x="7551627" y="1450279"/>
        <a:ext cx="1292213" cy="468233"/>
      </dsp:txXfrm>
    </dsp:sp>
    <dsp:sp modelId="{FF68EC1F-9309-4855-A688-0B340D49709D}">
      <dsp:nvSpPr>
        <dsp:cNvPr id="0" name=""/>
        <dsp:cNvSpPr/>
      </dsp:nvSpPr>
      <dsp:spPr>
        <a:xfrm>
          <a:off x="8125470" y="2020032"/>
          <a:ext cx="144527" cy="103591"/>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0AB013-744B-45B7-A030-967EC6B89516}">
      <dsp:nvSpPr>
        <dsp:cNvPr id="0" name=""/>
        <dsp:cNvSpPr/>
      </dsp:nvSpPr>
      <dsp:spPr>
        <a:xfrm>
          <a:off x="9189306"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83D1DC9D-B047-478A-B969-8B7053081368}">
      <dsp:nvSpPr>
        <dsp:cNvPr id="0" name=""/>
        <dsp:cNvSpPr/>
      </dsp:nvSpPr>
      <dsp:spPr>
        <a:xfrm>
          <a:off x="8478588" y="437188"/>
          <a:ext cx="1421435" cy="84734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203" tIns="50817" rIns="70203" bIns="50817" numCol="1" spcCol="1270" anchor="ctr" anchorCtr="0">
          <a:noAutofit/>
        </a:bodyPr>
        <a:lstStyle/>
        <a:p>
          <a:pPr marL="0" lvl="0" indent="0" algn="l" defTabSz="488950" rtl="0">
            <a:lnSpc>
              <a:spcPct val="90000"/>
            </a:lnSpc>
            <a:spcBef>
              <a:spcPct val="0"/>
            </a:spcBef>
            <a:spcAft>
              <a:spcPct val="35000"/>
            </a:spcAft>
            <a:buNone/>
          </a:pPr>
          <a:r>
            <a:rPr lang="en-GB" sz="1100" kern="1200" dirty="0"/>
            <a:t>Use actuals data to prepopulate budget data.</a:t>
          </a:r>
        </a:p>
      </dsp:txBody>
      <dsp:txXfrm>
        <a:off x="8478588" y="437188"/>
        <a:ext cx="1421435" cy="847345"/>
      </dsp:txXfrm>
    </dsp:sp>
    <dsp:sp modelId="{9A16CA87-C2E1-4553-9770-D72B8F25472F}">
      <dsp:nvSpPr>
        <dsp:cNvPr id="0" name=""/>
        <dsp:cNvSpPr/>
      </dsp:nvSpPr>
      <dsp:spPr>
        <a:xfrm>
          <a:off x="8543199" y="2225143"/>
          <a:ext cx="1292213"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66750" rtl="0">
            <a:lnSpc>
              <a:spcPct val="90000"/>
            </a:lnSpc>
            <a:spcBef>
              <a:spcPct val="0"/>
            </a:spcBef>
            <a:spcAft>
              <a:spcPct val="35000"/>
            </a:spcAft>
            <a:buNone/>
          </a:pPr>
          <a:r>
            <a:rPr lang="en-GB" sz="1500" kern="1200" dirty="0"/>
            <a:t>9</a:t>
          </a:r>
        </a:p>
      </dsp:txBody>
      <dsp:txXfrm>
        <a:off x="8543199" y="2225143"/>
        <a:ext cx="1292213" cy="468233"/>
      </dsp:txXfrm>
    </dsp:sp>
    <dsp:sp modelId="{318AD909-D20D-4E4A-A534-E768906F412D}">
      <dsp:nvSpPr>
        <dsp:cNvPr id="0" name=""/>
        <dsp:cNvSpPr/>
      </dsp:nvSpPr>
      <dsp:spPr>
        <a:xfrm>
          <a:off x="9137510" y="2020032"/>
          <a:ext cx="103591" cy="103591"/>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2">
  <dgm:title val="Horizontal Path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asst0">
      <dgm:alg type="sp"/>
      <dgm:shape xmlns:r="http://schemas.openxmlformats.org/officeDocument/2006/relationships" type="rect" r:blip="">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6"/>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2TextContainer" refType="w" fact="0.88"/>
                <dgm:constr type="h" for="ch" forName="L2TextContainer" refType="h" fact="0.15"/>
                <dgm:constr type="h" for="ch" forName="L2TextContainer" refType="h" op="lte" fact="0.31"/>
                <dgm:constr type="b" for="ch" forName="L2TextContainer" refType="h" fact="0.31"/>
                <dgm:constr type="l" for="ch" forName="L2TextContainer" refType="w" fact="0.06"/>
                <dgm:constr type="w" for="ch" forName="ConnectLine"/>
                <dgm:constr type="l" for="ch" forName="ConnectLine" refType="w" fact="0.5"/>
                <dgm:constr type="h" for="ch" forName="ConnectLine" refType="h" fact="0.19"/>
                <dgm:constr type="t" for="ch" forName="ConnectLine" refType="h" fact="0.31"/>
                <dgm:constr type="w" for="ch" forName="FlexibleEmptyPlaceHolder" refType="w"/>
                <dgm:constr type="h" for="ch" forName="FlexibleEmptyPlaceHolder" refType="h" fact="0.16"/>
                <dgm:constr type="h" for="ch" forName="FlexibleEmptyPlaceHolder" refType="h" op="gte" fact="0.005"/>
                <dgm:constr type="t" for="ch" forName="FlexibleEmptyPlaceHolder" refType="h" fact="0"/>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L1TextContainer" refType="w" fact="0.8"/>
                <dgm:constr type="l" for="ch" forName="L1TextContainer" refType="w" fact="0.1"/>
                <dgm:constr type="t" for="ch" forName="L1TextContainer" refType="h" fact="0.537"/>
                <dgm:constr type="h" for="ch" forName="L1TextContainer" refType="h" fact="0.113"/>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EmptyPlaceHolder" refType="w"/>
                <dgm:constr type="h" for="ch" forName="EmptyPlaceHolder" refType="h" fact="0.35"/>
                <dgm:constr type="t" for="ch" forName="EmptyPlaceHolder" refType="h" fact="0"/>
                <dgm:constr type="w" for="ch" forName="FlexibleEmptyPlaceHolder" refType="w"/>
                <dgm:constr type="h" for="ch" forName="FlexibleEmptyPlaceHolder" refType="h" fact="0.16"/>
                <dgm:constr type="h" for="ch" forName="FlexibleEmptyPlaceHolder" refType="h" op="gte" fact="0.005"/>
                <dgm:constr type="b" for="ch" forName="FlexibleEmptyPlaceHolder" refType="h"/>
                <dgm:constr type="w" for="ch" forName="L1TextContainer" refType="w" fact="0.8"/>
                <dgm:constr type="l" for="ch" forName="L1TextContainer" refType="w" fact="0.1"/>
                <dgm:constr type="t" for="ch" forName="L1TextContainer" refType="h" fact="0.35"/>
                <dgm:constr type="h" for="ch" forName="L1TextContainer" refType="h" fact="0.113"/>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ConnectLine"/>
                <dgm:constr type="l" for="ch" forName="ConnectLine" refType="w" fact="0.5"/>
                <dgm:constr type="h" for="ch" forName="ConnectLine" refType="h" fact="0.19"/>
                <dgm:constr type="t" for="ch" forName="ConnectLine" refType="h" fact="0.5"/>
                <dgm:constr type="w" for="ch" forName="L2TextContainer" refType="w" fact="0.88"/>
                <dgm:constr type="h" for="ch" forName="L2TextContainer" refType="h" fact="0.15"/>
                <dgm:constr type="h" for="ch" forName="L2TextContainer" refType="h" op="lte" fact="0.31"/>
                <dgm:constr type="t" for="ch" forName="L2TextContainer" refType="h" fact="0.69"/>
                <dgm:constr type="l" for="ch" forName="L2TextContainer" refType="w" fact="0.06"/>
              </dgm:constrLst>
            </dgm:else>
          </dgm:choose>
          <dgm:layoutNode name="ConnectorPoint" styleLbl="fgAcc1" moveWith="L2TextContainer">
            <dgm:alg type="sp"/>
            <dgm:shape xmlns:r="http://schemas.openxmlformats.org/officeDocument/2006/relationships" type="ellipse" r:blip="" zOrderOff="10">
              <dgm:adjLst/>
            </dgm:shape>
            <dgm:presOf/>
            <dgm:constrLst/>
          </dgm:layoutNode>
          <dgm:layoutNode name="ConnectLine" styleLbl="alignNode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FlexibleEmptyPlaceHolder">
            <dgm:alg type="sp"/>
            <dgm:shape xmlns:r="http://schemas.openxmlformats.org/officeDocument/2006/relationships" r:blip="">
              <dgm:adjLst/>
            </dgm:shape>
            <dgm:presOf/>
            <dgm:constrLst/>
          </dgm:layoutNode>
          <dgm:layoutNode name="L2TextContainer" styleLbl="bgAcc1">
            <dgm:varLst>
              <dgm:chMax val="0"/>
              <dgm:chPref val="0"/>
              <dgm:bulletEnabled val="1"/>
            </dgm:varLst>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w" fact="0.14"/>
              <dgm:constr type="rMarg" refType="w" fact="0.14"/>
              <dgm:constr type="tMarg" refType="h" fact="0.17"/>
              <dgm:constr type="bMarg" refType="h" fact="0.17"/>
            </dgm:constrLst>
            <dgm:ruleLst>
              <dgm:rule type="h" val="INF" fact="NaN" max="NaN"/>
              <dgm:rule type="primFontSz" val="11" fact="NaN" max="NaN"/>
            </dgm:ruleLst>
          </dgm:layoutNod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RTLAlign" val="ctr"/>
                  <dgm:param type="parTxRTLAlign" val="ctr"/>
                </dgm:alg>
              </dgm:if>
              <dgm:else name="Name89">
                <dgm:alg type="tx">
                  <dgm:param type="txAnchorHorz" val="ctr"/>
                  <dgm:param type="txAnchorVert" val="b"/>
                  <dgm:param type="parTxRTL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a:extLst>
              <a:ext uri="{FF2B5EF4-FFF2-40B4-BE49-F238E27FC236}">
                <a16:creationId xmlns:a16="http://schemas.microsoft.com/office/drawing/2014/main"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A65D721-3F0A-41A3-B555-1F61C07BF1BE}" type="datetime1">
              <a:rPr lang="en-GB" smtClean="0"/>
              <a:t>07/03/2024</a:t>
            </a:fld>
            <a:endParaRPr lang="en-GB" dirty="0"/>
          </a:p>
        </p:txBody>
      </p:sp>
      <p:sp>
        <p:nvSpPr>
          <p:cNvPr id="4" name="Footer Placeholder 3">
            <a:extLst>
              <a:ext uri="{FF2B5EF4-FFF2-40B4-BE49-F238E27FC236}">
                <a16:creationId xmlns:a16="http://schemas.microsoft.com/office/drawing/2014/main"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a:extLst>
              <a:ext uri="{FF2B5EF4-FFF2-40B4-BE49-F238E27FC236}">
                <a16:creationId xmlns:a16="http://schemas.microsoft.com/office/drawing/2014/main"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AF8A362-CAFC-4987-9A50-47570528395E}" type="slidenum">
              <a:rPr lang="en-GB" smtClean="0"/>
              <a:t>‹#›</a:t>
            </a:fld>
            <a:endParaRPr lang="en-GB"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jpeg>
</file>

<file path=ppt/media/image12.PNG>
</file>

<file path=ppt/media/image13.PNG>
</file>

<file path=ppt/media/image14.jpeg>
</file>

<file path=ppt/media/image15.jpeg>
</file>

<file path=ppt/media/image2.jpeg>
</file>

<file path=ppt/media/image3.jpeg>
</file>

<file path=ppt/media/image4.jpe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543ED9D-E132-4572-9D4D-99356D8DF6B4}" type="datetime1">
              <a:rPr lang="en-GB" smtClean="0"/>
              <a:t>07/03/2024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4EEB602-95FC-483A-B12D-216A7AD7EA24}" type="slidenum">
              <a:rPr lang="en-GB" smtClean="0"/>
              <a:t>‹#›</a:t>
            </a:fld>
            <a:endParaRPr lang="en-GB"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2</a:t>
            </a:fld>
            <a:endParaRPr lang="en-GB" dirty="0"/>
          </a:p>
        </p:txBody>
      </p:sp>
      <p:sp>
        <p:nvSpPr>
          <p:cNvPr id="5" name="Date Placeholder 4">
            <a:extLst>
              <a:ext uri="{FF2B5EF4-FFF2-40B4-BE49-F238E27FC236}">
                <a16:creationId xmlns:a16="http://schemas.microsoft.com/office/drawing/2014/main" id="{63C3856A-F3CD-4032-ADA9-B0D70F59EF3B}"/>
              </a:ext>
            </a:extLst>
          </p:cNvPr>
          <p:cNvSpPr>
            <a:spLocks noGrp="1"/>
          </p:cNvSpPr>
          <p:nvPr>
            <p:ph type="dt" idx="1"/>
          </p:nvPr>
        </p:nvSpPr>
        <p:spPr/>
        <p:txBody>
          <a:bodyPr/>
          <a:lstStyle/>
          <a:p>
            <a:pPr rtl="0"/>
            <a:fld id="{A64ED303-13BD-42F6-8013-753048B08EED}" type="datetime1">
              <a:rPr lang="en-GB" smtClean="0"/>
              <a:t>07/03/2024</a:t>
            </a:fld>
            <a:endParaRPr lang="en-GB" dirty="0"/>
          </a:p>
        </p:txBody>
      </p:sp>
    </p:spTree>
    <p:extLst>
      <p:ext uri="{BB962C8B-B14F-4D97-AF65-F5344CB8AC3E}">
        <p14:creationId xmlns:p14="http://schemas.microsoft.com/office/powerpoint/2010/main" val="1727451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11</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3491623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12</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2810034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13</a:t>
            </a:fld>
            <a:endParaRPr lang="en-GB" dirty="0"/>
          </a:p>
        </p:txBody>
      </p:sp>
      <p:sp>
        <p:nvSpPr>
          <p:cNvPr id="5" name="Date Placeholder 4">
            <a:extLst>
              <a:ext uri="{FF2B5EF4-FFF2-40B4-BE49-F238E27FC236}">
                <a16:creationId xmlns:a16="http://schemas.microsoft.com/office/drawing/2014/main" id="{D2D545E0-5463-4627-BDA2-D2CEE06E0B9B}"/>
              </a:ext>
            </a:extLst>
          </p:cNvPr>
          <p:cNvSpPr>
            <a:spLocks noGrp="1"/>
          </p:cNvSpPr>
          <p:nvPr>
            <p:ph type="dt" idx="1"/>
          </p:nvPr>
        </p:nvSpPr>
        <p:spPr/>
        <p:txBody>
          <a:bodyPr/>
          <a:lstStyle/>
          <a:p>
            <a:pPr rtl="0"/>
            <a:fld id="{127C5A01-94D3-43E1-9CA2-D1881CA49B46}" type="datetime1">
              <a:rPr lang="en-GB" smtClean="0"/>
              <a:t>07/03/2024</a:t>
            </a:fld>
            <a:endParaRPr lang="en-GB" dirty="0"/>
          </a:p>
        </p:txBody>
      </p:sp>
    </p:spTree>
    <p:extLst>
      <p:ext uri="{BB962C8B-B14F-4D97-AF65-F5344CB8AC3E}">
        <p14:creationId xmlns:p14="http://schemas.microsoft.com/office/powerpoint/2010/main" val="1666885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14</a:t>
            </a:fld>
            <a:endParaRPr lang="en-GB" dirty="0"/>
          </a:p>
        </p:txBody>
      </p:sp>
      <p:sp>
        <p:nvSpPr>
          <p:cNvPr id="5" name="Date Placeholder 4">
            <a:extLst>
              <a:ext uri="{FF2B5EF4-FFF2-40B4-BE49-F238E27FC236}">
                <a16:creationId xmlns:a16="http://schemas.microsoft.com/office/drawing/2014/main" id="{EA7B8A35-2C7E-4C15-AFCF-AC72CA638DE1}"/>
              </a:ext>
            </a:extLst>
          </p:cNvPr>
          <p:cNvSpPr>
            <a:spLocks noGrp="1"/>
          </p:cNvSpPr>
          <p:nvPr>
            <p:ph type="dt" idx="1"/>
          </p:nvPr>
        </p:nvSpPr>
        <p:spPr/>
        <p:txBody>
          <a:bodyPr/>
          <a:lstStyle/>
          <a:p>
            <a:pPr rtl="0"/>
            <a:fld id="{258482EF-6F36-477D-BAEE-4C6EAD738A78}" type="datetime1">
              <a:rPr lang="en-GB" smtClean="0"/>
              <a:t>07/03/2024</a:t>
            </a:fld>
            <a:endParaRPr lang="en-GB" dirty="0"/>
          </a:p>
        </p:txBody>
      </p:sp>
    </p:spTree>
    <p:extLst>
      <p:ext uri="{BB962C8B-B14F-4D97-AF65-F5344CB8AC3E}">
        <p14:creationId xmlns:p14="http://schemas.microsoft.com/office/powerpoint/2010/main" val="2765435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16</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1666885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17</a:t>
            </a:fld>
            <a:endParaRPr lang="en-GB" dirty="0"/>
          </a:p>
        </p:txBody>
      </p:sp>
      <p:sp>
        <p:nvSpPr>
          <p:cNvPr id="5" name="Date Placeholder 4">
            <a:extLst>
              <a:ext uri="{FF2B5EF4-FFF2-40B4-BE49-F238E27FC236}">
                <a16:creationId xmlns:a16="http://schemas.microsoft.com/office/drawing/2014/main" id="{EA7B8A35-2C7E-4C15-AFCF-AC72CA638DE1}"/>
              </a:ext>
            </a:extLst>
          </p:cNvPr>
          <p:cNvSpPr>
            <a:spLocks noGrp="1"/>
          </p:cNvSpPr>
          <p:nvPr>
            <p:ph type="dt" idx="1"/>
          </p:nvPr>
        </p:nvSpPr>
        <p:spPr/>
        <p:txBody>
          <a:bodyPr/>
          <a:lstStyle/>
          <a:p>
            <a:pPr rtl="0"/>
            <a:fld id="{258482EF-6F36-477D-BAEE-4C6EAD738A78}" type="datetime1">
              <a:rPr lang="en-GB" smtClean="0"/>
              <a:t>07/03/2024</a:t>
            </a:fld>
            <a:endParaRPr lang="en-GB" dirty="0"/>
          </a:p>
        </p:txBody>
      </p:sp>
    </p:spTree>
    <p:extLst>
      <p:ext uri="{BB962C8B-B14F-4D97-AF65-F5344CB8AC3E}">
        <p14:creationId xmlns:p14="http://schemas.microsoft.com/office/powerpoint/2010/main" val="4056197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18</a:t>
            </a:fld>
            <a:endParaRPr lang="en-GB" dirty="0"/>
          </a:p>
        </p:txBody>
      </p:sp>
      <p:sp>
        <p:nvSpPr>
          <p:cNvPr id="5" name="Date Placeholder 4">
            <a:extLst>
              <a:ext uri="{FF2B5EF4-FFF2-40B4-BE49-F238E27FC236}">
                <a16:creationId xmlns:a16="http://schemas.microsoft.com/office/drawing/2014/main" id="{59C23911-B17C-479F-A6E2-08385D1EFEFA}"/>
              </a:ext>
            </a:extLst>
          </p:cNvPr>
          <p:cNvSpPr>
            <a:spLocks noGrp="1"/>
          </p:cNvSpPr>
          <p:nvPr>
            <p:ph type="dt" idx="1"/>
          </p:nvPr>
        </p:nvSpPr>
        <p:spPr/>
        <p:txBody>
          <a:bodyPr/>
          <a:lstStyle/>
          <a:p>
            <a:pPr rtl="0"/>
            <a:fld id="{1486EC6D-77F5-4C7F-A7AE-2BD2E2EEB0ED}" type="datetime1">
              <a:rPr lang="en-GB" smtClean="0"/>
              <a:t>07/03/2024</a:t>
            </a:fld>
            <a:endParaRPr lang="en-GB" dirty="0"/>
          </a:p>
        </p:txBody>
      </p:sp>
    </p:spTree>
    <p:extLst>
      <p:ext uri="{BB962C8B-B14F-4D97-AF65-F5344CB8AC3E}">
        <p14:creationId xmlns:p14="http://schemas.microsoft.com/office/powerpoint/2010/main" val="3599174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19</a:t>
            </a:fld>
            <a:endParaRPr lang="en-GB" dirty="0"/>
          </a:p>
        </p:txBody>
      </p:sp>
      <p:sp>
        <p:nvSpPr>
          <p:cNvPr id="5" name="Date Placeholder 4">
            <a:extLst>
              <a:ext uri="{FF2B5EF4-FFF2-40B4-BE49-F238E27FC236}">
                <a16:creationId xmlns:a16="http://schemas.microsoft.com/office/drawing/2014/main" id="{BDC891E3-7F3E-4451-9B19-85FB31D4074E}"/>
              </a:ext>
            </a:extLst>
          </p:cNvPr>
          <p:cNvSpPr>
            <a:spLocks noGrp="1"/>
          </p:cNvSpPr>
          <p:nvPr>
            <p:ph type="dt" idx="1"/>
          </p:nvPr>
        </p:nvSpPr>
        <p:spPr/>
        <p:txBody>
          <a:bodyPr/>
          <a:lstStyle/>
          <a:p>
            <a:pPr rtl="0"/>
            <a:fld id="{A43B72EA-2196-4DF0-8D72-CB23794D7802}" type="datetime1">
              <a:rPr lang="en-GB" smtClean="0"/>
              <a:t>07/03/2024</a:t>
            </a:fld>
            <a:endParaRPr lang="en-GB" dirty="0"/>
          </a:p>
        </p:txBody>
      </p:sp>
    </p:spTree>
    <p:extLst>
      <p:ext uri="{BB962C8B-B14F-4D97-AF65-F5344CB8AC3E}">
        <p14:creationId xmlns:p14="http://schemas.microsoft.com/office/powerpoint/2010/main" val="580697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3</a:t>
            </a:fld>
            <a:endParaRPr lang="en-GB" dirty="0"/>
          </a:p>
        </p:txBody>
      </p:sp>
      <p:sp>
        <p:nvSpPr>
          <p:cNvPr id="5" name="Date Placeholder 4">
            <a:extLst>
              <a:ext uri="{FF2B5EF4-FFF2-40B4-BE49-F238E27FC236}">
                <a16:creationId xmlns:a16="http://schemas.microsoft.com/office/drawing/2014/main" id="{F203C600-653A-4731-9E20-ECBE3EF095BA}"/>
              </a:ext>
            </a:extLst>
          </p:cNvPr>
          <p:cNvSpPr>
            <a:spLocks noGrp="1"/>
          </p:cNvSpPr>
          <p:nvPr>
            <p:ph type="dt" idx="1"/>
          </p:nvPr>
        </p:nvSpPr>
        <p:spPr/>
        <p:txBody>
          <a:bodyPr/>
          <a:lstStyle/>
          <a:p>
            <a:pPr rtl="0"/>
            <a:fld id="{EF718374-C3F0-40E9-8526-A7F04F576EBA}" type="datetime1">
              <a:rPr lang="en-GB" smtClean="0"/>
              <a:t>07/03/2024</a:t>
            </a:fld>
            <a:endParaRPr lang="en-GB" dirty="0"/>
          </a:p>
        </p:txBody>
      </p:sp>
    </p:spTree>
    <p:extLst>
      <p:ext uri="{BB962C8B-B14F-4D97-AF65-F5344CB8AC3E}">
        <p14:creationId xmlns:p14="http://schemas.microsoft.com/office/powerpoint/2010/main" val="2304065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4</a:t>
            </a:fld>
            <a:endParaRPr lang="en-GB" dirty="0"/>
          </a:p>
        </p:txBody>
      </p:sp>
      <p:sp>
        <p:nvSpPr>
          <p:cNvPr id="5" name="Date Placeholder 4">
            <a:extLst>
              <a:ext uri="{FF2B5EF4-FFF2-40B4-BE49-F238E27FC236}">
                <a16:creationId xmlns:a16="http://schemas.microsoft.com/office/drawing/2014/main" id="{EA7B8A35-2C7E-4C15-AFCF-AC72CA638DE1}"/>
              </a:ext>
            </a:extLst>
          </p:cNvPr>
          <p:cNvSpPr>
            <a:spLocks noGrp="1"/>
          </p:cNvSpPr>
          <p:nvPr>
            <p:ph type="dt" idx="1"/>
          </p:nvPr>
        </p:nvSpPr>
        <p:spPr/>
        <p:txBody>
          <a:bodyPr/>
          <a:lstStyle/>
          <a:p>
            <a:pPr rtl="0"/>
            <a:fld id="{258482EF-6F36-477D-BAEE-4C6EAD738A78}" type="datetime1">
              <a:rPr lang="en-GB" smtClean="0"/>
              <a:t>07/03/2024</a:t>
            </a:fld>
            <a:endParaRPr lang="en-GB" dirty="0"/>
          </a:p>
        </p:txBody>
      </p:sp>
    </p:spTree>
    <p:extLst>
      <p:ext uri="{BB962C8B-B14F-4D97-AF65-F5344CB8AC3E}">
        <p14:creationId xmlns:p14="http://schemas.microsoft.com/office/powerpoint/2010/main" val="4200283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5</a:t>
            </a:fld>
            <a:endParaRPr lang="en-GB" dirty="0"/>
          </a:p>
        </p:txBody>
      </p:sp>
      <p:sp>
        <p:nvSpPr>
          <p:cNvPr id="5" name="Date Placeholder 4">
            <a:extLst>
              <a:ext uri="{FF2B5EF4-FFF2-40B4-BE49-F238E27FC236}">
                <a16:creationId xmlns:a16="http://schemas.microsoft.com/office/drawing/2014/main" id="{59C23911-B17C-479F-A6E2-08385D1EFEFA}"/>
              </a:ext>
            </a:extLst>
          </p:cNvPr>
          <p:cNvSpPr>
            <a:spLocks noGrp="1"/>
          </p:cNvSpPr>
          <p:nvPr>
            <p:ph type="dt" idx="1"/>
          </p:nvPr>
        </p:nvSpPr>
        <p:spPr/>
        <p:txBody>
          <a:bodyPr/>
          <a:lstStyle/>
          <a:p>
            <a:pPr rtl="0"/>
            <a:fld id="{1486EC6D-77F5-4C7F-A7AE-2BD2E2EEB0ED}" type="datetime1">
              <a:rPr lang="en-GB" smtClean="0"/>
              <a:t>07/03/2024</a:t>
            </a:fld>
            <a:endParaRPr lang="en-GB" dirty="0"/>
          </a:p>
        </p:txBody>
      </p:sp>
    </p:spTree>
    <p:extLst>
      <p:ext uri="{BB962C8B-B14F-4D97-AF65-F5344CB8AC3E}">
        <p14:creationId xmlns:p14="http://schemas.microsoft.com/office/powerpoint/2010/main" val="4063588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6</a:t>
            </a:fld>
            <a:endParaRPr lang="en-GB" dirty="0"/>
          </a:p>
        </p:txBody>
      </p:sp>
      <p:sp>
        <p:nvSpPr>
          <p:cNvPr id="5" name="Date Placeholder 4">
            <a:extLst>
              <a:ext uri="{FF2B5EF4-FFF2-40B4-BE49-F238E27FC236}">
                <a16:creationId xmlns:a16="http://schemas.microsoft.com/office/drawing/2014/main" id="{59C23911-B17C-479F-A6E2-08385D1EFEFA}"/>
              </a:ext>
            </a:extLst>
          </p:cNvPr>
          <p:cNvSpPr>
            <a:spLocks noGrp="1"/>
          </p:cNvSpPr>
          <p:nvPr>
            <p:ph type="dt" idx="1"/>
          </p:nvPr>
        </p:nvSpPr>
        <p:spPr/>
        <p:txBody>
          <a:bodyPr/>
          <a:lstStyle/>
          <a:p>
            <a:pPr rtl="0"/>
            <a:fld id="{1486EC6D-77F5-4C7F-A7AE-2BD2E2EEB0ED}" type="datetime1">
              <a:rPr lang="en-GB" smtClean="0"/>
              <a:t>07/03/2024</a:t>
            </a:fld>
            <a:endParaRPr lang="en-GB" dirty="0"/>
          </a:p>
        </p:txBody>
      </p:sp>
    </p:spTree>
    <p:extLst>
      <p:ext uri="{BB962C8B-B14F-4D97-AF65-F5344CB8AC3E}">
        <p14:creationId xmlns:p14="http://schemas.microsoft.com/office/powerpoint/2010/main" val="3405734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7</a:t>
            </a:fld>
            <a:endParaRPr lang="en-GB" dirty="0"/>
          </a:p>
        </p:txBody>
      </p:sp>
      <p:sp>
        <p:nvSpPr>
          <p:cNvPr id="5" name="Date Placeholder 4">
            <a:extLst>
              <a:ext uri="{FF2B5EF4-FFF2-40B4-BE49-F238E27FC236}">
                <a16:creationId xmlns:a16="http://schemas.microsoft.com/office/drawing/2014/main" id="{EA7B8A35-2C7E-4C15-AFCF-AC72CA638DE1}"/>
              </a:ext>
            </a:extLst>
          </p:cNvPr>
          <p:cNvSpPr>
            <a:spLocks noGrp="1"/>
          </p:cNvSpPr>
          <p:nvPr>
            <p:ph type="dt" idx="1"/>
          </p:nvPr>
        </p:nvSpPr>
        <p:spPr/>
        <p:txBody>
          <a:bodyPr/>
          <a:lstStyle/>
          <a:p>
            <a:pPr rtl="0"/>
            <a:fld id="{258482EF-6F36-477D-BAEE-4C6EAD738A78}" type="datetime1">
              <a:rPr lang="en-GB" smtClean="0"/>
              <a:t>07/03/2024</a:t>
            </a:fld>
            <a:endParaRPr lang="en-GB" dirty="0"/>
          </a:p>
        </p:txBody>
      </p:sp>
    </p:spTree>
    <p:extLst>
      <p:ext uri="{BB962C8B-B14F-4D97-AF65-F5344CB8AC3E}">
        <p14:creationId xmlns:p14="http://schemas.microsoft.com/office/powerpoint/2010/main" val="1989240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8</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961248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9</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2358147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rtlCol="0"/>
          <a:lstStyle/>
          <a:p>
            <a:pPr rtl="0"/>
            <a:fld id="{F07F282E-55F5-4803-B60F-09BA4600E538}" type="slidenum">
              <a:rPr lang="en-GB" smtClean="0"/>
              <a:t>10</a:t>
            </a:fld>
            <a:endParaRPr lang="en-GB" dirty="0"/>
          </a:p>
        </p:txBody>
      </p:sp>
      <p:sp>
        <p:nvSpPr>
          <p:cNvPr id="5" name="Date Placeholder 4">
            <a:extLst>
              <a:ext uri="{FF2B5EF4-FFF2-40B4-BE49-F238E27FC236}">
                <a16:creationId xmlns:a16="http://schemas.microsoft.com/office/drawing/2014/main" id="{208C6C60-DAD2-49CF-AF9B-8D9AB0AD38E9}"/>
              </a:ext>
            </a:extLst>
          </p:cNvPr>
          <p:cNvSpPr>
            <a:spLocks noGrp="1"/>
          </p:cNvSpPr>
          <p:nvPr>
            <p:ph type="dt" idx="1"/>
          </p:nvPr>
        </p:nvSpPr>
        <p:spPr/>
        <p:txBody>
          <a:bodyPr/>
          <a:lstStyle/>
          <a:p>
            <a:pPr rtl="0"/>
            <a:fld id="{4B351C22-81E3-47F3-8252-105EAA931404}" type="datetime1">
              <a:rPr lang="en-GB" smtClean="0"/>
              <a:t>07/03/2024</a:t>
            </a:fld>
            <a:endParaRPr lang="en-GB" dirty="0"/>
          </a:p>
        </p:txBody>
      </p:sp>
    </p:spTree>
    <p:extLst>
      <p:ext uri="{BB962C8B-B14F-4D97-AF65-F5344CB8AC3E}">
        <p14:creationId xmlns:p14="http://schemas.microsoft.com/office/powerpoint/2010/main" val="3614925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3" name="Rectangle 52">
            <a:extLst>
              <a:ext uri="{FF2B5EF4-FFF2-40B4-BE49-F238E27FC236}">
                <a16:creationId xmlns:a16="http://schemas.microsoft.com/office/drawing/2014/main"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628168" y="1057522"/>
            <a:ext cx="5003540" cy="2173433"/>
          </a:xfrm>
        </p:spPr>
        <p:txBody>
          <a:bodyPr rtlCol="0">
            <a:noAutofit/>
          </a:bodyPr>
          <a:lstStyle>
            <a:lvl1pPr>
              <a:lnSpc>
                <a:spcPct val="100000"/>
              </a:lnSpc>
              <a:defRPr sz="4400" cap="all" baseline="0">
                <a:solidFill>
                  <a:schemeClr val="bg1"/>
                </a:solidFill>
              </a:defRPr>
            </a:lvl1pPr>
          </a:lstStyle>
          <a:p>
            <a:pPr rtl="0"/>
            <a:r>
              <a:rPr lang="en-GB" sz="4400">
                <a:solidFill>
                  <a:schemeClr val="bg1"/>
                </a:solidFill>
              </a:rPr>
              <a:t>CLICK TO ADD TITLE</a:t>
            </a:r>
          </a:p>
        </p:txBody>
      </p:sp>
      <p:sp>
        <p:nvSpPr>
          <p:cNvPr id="55" name="Subtitle 2">
            <a:extLst>
              <a:ext uri="{FF2B5EF4-FFF2-40B4-BE49-F238E27FC236}">
                <a16:creationId xmlns:a16="http://schemas.microsoft.com/office/drawing/2014/main" id="{50BC9D78-FF13-4CEB-8ECB-E64E85C5D0B4}"/>
              </a:ext>
            </a:extLst>
          </p:cNvPr>
          <p:cNvSpPr>
            <a:spLocks noGrp="1"/>
          </p:cNvSpPr>
          <p:nvPr>
            <p:ph type="subTitle" idx="1" hasCustomPrompt="1"/>
          </p:nvPr>
        </p:nvSpPr>
        <p:spPr>
          <a:xfrm>
            <a:off x="1646643" y="3751119"/>
            <a:ext cx="4985065" cy="1606163"/>
          </a:xfrm>
        </p:spPr>
        <p:txBody>
          <a:bodyPr rtlCol="0" anchor="t">
            <a:noAutofit/>
          </a:bodyPr>
          <a:lstStyle>
            <a:lvl1pPr>
              <a:defRPr sz="2400" b="0"/>
            </a:lvl1pPr>
          </a:lstStyle>
          <a:p>
            <a:pPr rtl="0"/>
            <a:r>
              <a:rPr lang="en-GB">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7" name="Rectangle 56">
            <a:extLst>
              <a:ext uri="{FF2B5EF4-FFF2-40B4-BE49-F238E27FC236}">
                <a16:creationId xmlns:a16="http://schemas.microsoft.com/office/drawing/2014/main"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8" name="Footer Placeholder 4">
            <a:extLst>
              <a:ext uri="{FF2B5EF4-FFF2-40B4-BE49-F238E27FC236}">
                <a16:creationId xmlns:a16="http://schemas.microsoft.com/office/drawing/2014/main" id="{15A37EDE-F10B-4C4B-9572-8778C2D6A686}"/>
              </a:ext>
            </a:extLst>
          </p:cNvPr>
          <p:cNvSpPr>
            <a:spLocks noGrp="1"/>
          </p:cNvSpPr>
          <p:nvPr>
            <p:ph type="ftr" sz="quarter" idx="11"/>
          </p:nvPr>
        </p:nvSpPr>
        <p:spPr>
          <a:xfrm>
            <a:off x="1635103" y="6309360"/>
            <a:ext cx="4797504" cy="457200"/>
          </a:xfrm>
        </p:spPr>
        <p:txBody>
          <a:bodyPr rtlCol="0"/>
          <a:lstStyle/>
          <a:p>
            <a:pPr algn="l" rtl="0"/>
            <a:r>
              <a:rPr lang="en-GB"/>
              <a:t>Presentation Title</a:t>
            </a:r>
          </a:p>
        </p:txBody>
      </p:sp>
      <p:sp>
        <p:nvSpPr>
          <p:cNvPr id="59" name="Rectangle 58">
            <a:extLst>
              <a:ext uri="{FF2B5EF4-FFF2-40B4-BE49-F238E27FC236}">
                <a16:creationId xmlns:a16="http://schemas.microsoft.com/office/drawing/2014/main"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1" name="Date Placeholder 35">
            <a:extLst>
              <a:ext uri="{FF2B5EF4-FFF2-40B4-BE49-F238E27FC236}">
                <a16:creationId xmlns:a16="http://schemas.microsoft.com/office/drawing/2014/main" id="{D6890A67-3C66-4F8A-B1A6-05469F40F879}"/>
              </a:ext>
            </a:extLst>
          </p:cNvPr>
          <p:cNvSpPr>
            <a:spLocks noGrp="1"/>
          </p:cNvSpPr>
          <p:nvPr>
            <p:ph type="dt" sz="half" idx="10"/>
          </p:nvPr>
        </p:nvSpPr>
        <p:spPr>
          <a:xfrm>
            <a:off x="8197353" y="6309360"/>
            <a:ext cx="2151134" cy="457200"/>
          </a:xfrm>
        </p:spPr>
        <p:txBody>
          <a:bodyPr rtlCol="0"/>
          <a:lstStyle/>
          <a:p>
            <a:pPr algn="l" rtl="0"/>
            <a:r>
              <a:rPr lang="en-GB">
                <a:solidFill>
                  <a:srgbClr val="FFFFFF"/>
                </a:solidFill>
                <a:effectLst>
                  <a:outerShdw blurRad="50800" dist="38100" dir="2700000" algn="tl" rotWithShape="0">
                    <a:prstClr val="black">
                      <a:alpha val="43000"/>
                    </a:prstClr>
                  </a:outerShdw>
                </a:effectLst>
              </a:rPr>
              <a:t>2/1/20XX</a:t>
            </a:r>
            <a:endParaRPr lang="en-GB"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id="{46849723-0CBF-47CA-9477-4D42CAC71FCC}"/>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solidFill>
                  <a:srgbClr val="FFFFFF"/>
                </a:solidFill>
                <a:effectLst>
                  <a:outerShdw blurRad="50800" dist="38100" dir="2700000" algn="tl" rotWithShape="0">
                    <a:prstClr val="black">
                      <a:alpha val="43000"/>
                    </a:prstClr>
                  </a:outerShdw>
                </a:effectLst>
              </a:rPr>
              <a:pPr/>
              <a:t>‹#›</a:t>
            </a:fld>
            <a:endParaRPr lang="en-GB"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rtlCol="0" anchor="t">
            <a:noAutofit/>
          </a:bodyPr>
          <a:lstStyle>
            <a:lvl1pPr algn="ctr">
              <a:defRPr/>
            </a:lvl1pPr>
          </a:lstStyle>
          <a:p>
            <a:pPr rtl="0"/>
            <a:r>
              <a:rPr lang="en-GB"/>
              <a:t>Click to add photo</a:t>
            </a:r>
          </a:p>
        </p:txBody>
      </p:sp>
    </p:spTree>
    <p:extLst>
      <p:ext uri="{BB962C8B-B14F-4D97-AF65-F5344CB8AC3E}">
        <p14:creationId xmlns:p14="http://schemas.microsoft.com/office/powerpoint/2010/main" val="425825264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Title 1">
            <a:extLst>
              <a:ext uri="{FF2B5EF4-FFF2-40B4-BE49-F238E27FC236}">
                <a16:creationId xmlns:a16="http://schemas.microsoft.com/office/drawing/2014/main" id="{CD8F3F22-19C9-4C61-8202-3220217D2938}"/>
              </a:ext>
            </a:extLst>
          </p:cNvPr>
          <p:cNvSpPr>
            <a:spLocks noGrp="1"/>
          </p:cNvSpPr>
          <p:nvPr>
            <p:ph type="title" hasCustomPrompt="1"/>
          </p:nvPr>
        </p:nvSpPr>
        <p:spPr>
          <a:xfrm>
            <a:off x="648935" y="180644"/>
            <a:ext cx="10900146" cy="935776"/>
          </a:xfrm>
        </p:spPr>
        <p:txBody>
          <a:bodyPr rtlCol="0">
            <a:noAutofit/>
          </a:bodyPr>
          <a:lstStyle>
            <a:lvl1pPr>
              <a:defRPr sz="3600">
                <a:solidFill>
                  <a:schemeClr val="bg1"/>
                </a:solidFill>
              </a:defRPr>
            </a:lvl1pPr>
          </a:lstStyle>
          <a:p>
            <a:pPr rtl="0"/>
            <a:r>
              <a:rPr lang="en-GB">
                <a:solidFill>
                  <a:schemeClr val="bg1"/>
                </a:solidFill>
              </a:rPr>
              <a:t>Click to add title</a:t>
            </a:r>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Content Placeholder 2">
            <a:extLst>
              <a:ext uri="{FF2B5EF4-FFF2-40B4-BE49-F238E27FC236}">
                <a16:creationId xmlns:a16="http://schemas.microsoft.com/office/drawing/2014/main" id="{0F94B471-6707-4251-8230-A51AED0767C9}"/>
              </a:ext>
            </a:extLst>
          </p:cNvPr>
          <p:cNvSpPr>
            <a:spLocks noGrp="1"/>
          </p:cNvSpPr>
          <p:nvPr>
            <p:ph idx="14" hasCustomPrompt="1"/>
          </p:nvPr>
        </p:nvSpPr>
        <p:spPr>
          <a:xfrm>
            <a:off x="648934" y="1834005"/>
            <a:ext cx="4727735"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8" name="Content Placeholder 2">
            <a:extLst>
              <a:ext uri="{FF2B5EF4-FFF2-40B4-BE49-F238E27FC236}">
                <a16:creationId xmlns:a16="http://schemas.microsoft.com/office/drawing/2014/main" id="{ED986D97-E6F1-49E8-977A-C802B4E41B73}"/>
              </a:ext>
            </a:extLst>
          </p:cNvPr>
          <p:cNvSpPr>
            <a:spLocks noGrp="1"/>
          </p:cNvSpPr>
          <p:nvPr>
            <p:ph idx="1" hasCustomPrompt="1"/>
          </p:nvPr>
        </p:nvSpPr>
        <p:spPr>
          <a:xfrm>
            <a:off x="648934" y="2422380"/>
            <a:ext cx="4727735" cy="3029446"/>
          </a:xfrm>
        </p:spPr>
        <p:txBody>
          <a:bodyPr rtlCol="0" anchor="t">
            <a:no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16" name="Content Placeholder 2">
            <a:extLst>
              <a:ext uri="{FF2B5EF4-FFF2-40B4-BE49-F238E27FC236}">
                <a16:creationId xmlns:a16="http://schemas.microsoft.com/office/drawing/2014/main" id="{762163C0-B07F-43E4-B17C-2E6A96553B98}"/>
              </a:ext>
            </a:extLst>
          </p:cNvPr>
          <p:cNvSpPr>
            <a:spLocks noGrp="1"/>
          </p:cNvSpPr>
          <p:nvPr>
            <p:ph idx="15" hasCustomPrompt="1"/>
          </p:nvPr>
        </p:nvSpPr>
        <p:spPr>
          <a:xfrm>
            <a:off x="6095999" y="1834004"/>
            <a:ext cx="4727735"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14" name="Content Placeholder 2">
            <a:extLst>
              <a:ext uri="{FF2B5EF4-FFF2-40B4-BE49-F238E27FC236}">
                <a16:creationId xmlns:a16="http://schemas.microsoft.com/office/drawing/2014/main" id="{9098FA6D-3C80-4FE1-B248-1CA2B6862F6D}"/>
              </a:ext>
            </a:extLst>
          </p:cNvPr>
          <p:cNvSpPr>
            <a:spLocks noGrp="1"/>
          </p:cNvSpPr>
          <p:nvPr>
            <p:ph idx="13" hasCustomPrompt="1"/>
          </p:nvPr>
        </p:nvSpPr>
        <p:spPr>
          <a:xfrm>
            <a:off x="6095999" y="2422380"/>
            <a:ext cx="4727735" cy="3029446"/>
          </a:xfrm>
        </p:spPr>
        <p:txBody>
          <a:bodyPr rtlCol="0" anchor="t">
            <a:no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rtlCol="0"/>
          <a:lstStyle>
            <a:lvl1pPr>
              <a:defRPr>
                <a:solidFill>
                  <a:schemeClr val="bg1"/>
                </a:solidFill>
              </a:defRPr>
            </a:lvl1pPr>
          </a:lstStyle>
          <a:p>
            <a:pPr rtl="0"/>
            <a:r>
              <a:rPr lang="en-GB"/>
              <a:t>Presentation Title</a:t>
            </a:r>
            <a:endParaRPr lang="en-GB"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rtlCol="0"/>
          <a:lstStyle>
            <a:lvl1pPr>
              <a:defRPr>
                <a:solidFill>
                  <a:schemeClr val="tx2"/>
                </a:solidFill>
              </a:defRPr>
            </a:lvl1pPr>
          </a:lstStyle>
          <a:p>
            <a:pPr rtl="0"/>
            <a:r>
              <a:rPr lang="en-GB"/>
              <a:t>2/1/20XX</a:t>
            </a:r>
            <a:endParaRPr lang="en-GB" dirty="0"/>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Tree>
    <p:extLst>
      <p:ext uri="{BB962C8B-B14F-4D97-AF65-F5344CB8AC3E}">
        <p14:creationId xmlns:p14="http://schemas.microsoft.com/office/powerpoint/2010/main" val="3629103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725A2F16-8CE0-4F2E-933C-EFDFB1E196A3}"/>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id="{18C70705-E2EE-4992-AE78-FDBE1285C809}"/>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Title 1">
            <a:extLst>
              <a:ext uri="{FF2B5EF4-FFF2-40B4-BE49-F238E27FC236}">
                <a16:creationId xmlns:a16="http://schemas.microsoft.com/office/drawing/2014/main" id="{21C428A7-7771-4474-8BB4-8A6F0FEF8766}"/>
              </a:ext>
            </a:extLst>
          </p:cNvPr>
          <p:cNvSpPr>
            <a:spLocks noGrp="1"/>
          </p:cNvSpPr>
          <p:nvPr>
            <p:ph type="title" hasCustomPrompt="1"/>
          </p:nvPr>
        </p:nvSpPr>
        <p:spPr>
          <a:xfrm>
            <a:off x="648935" y="180644"/>
            <a:ext cx="10900146" cy="935776"/>
          </a:xfrm>
        </p:spPr>
        <p:txBody>
          <a:bodyPr rtlCol="0">
            <a:noAutofit/>
          </a:bodyPr>
          <a:lstStyle>
            <a:lvl1pPr>
              <a:defRPr sz="3600">
                <a:solidFill>
                  <a:schemeClr val="bg1"/>
                </a:solidFill>
              </a:defRPr>
            </a:lvl1pPr>
          </a:lstStyle>
          <a:p>
            <a:pPr rtl="0"/>
            <a:r>
              <a:rPr lang="en-GB">
                <a:solidFill>
                  <a:schemeClr val="bg1"/>
                </a:solidFill>
              </a:rPr>
              <a:t>Click to add title</a:t>
            </a:r>
          </a:p>
        </p:txBody>
      </p:sp>
      <p:sp>
        <p:nvSpPr>
          <p:cNvPr id="5" name="Rectangle 4">
            <a:extLst>
              <a:ext uri="{FF2B5EF4-FFF2-40B4-BE49-F238E27FC236}">
                <a16:creationId xmlns:a16="http://schemas.microsoft.com/office/drawing/2014/main" id="{B98730F6-0DF6-48BC-86CC-00BE18350199}"/>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6" name="Rectangle 5">
            <a:extLst>
              <a:ext uri="{FF2B5EF4-FFF2-40B4-BE49-F238E27FC236}">
                <a16:creationId xmlns:a16="http://schemas.microsoft.com/office/drawing/2014/main" id="{12D31104-1E19-4E17-A3FE-2B2C551344DF}"/>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Content Placeholder 2">
            <a:extLst>
              <a:ext uri="{FF2B5EF4-FFF2-40B4-BE49-F238E27FC236}">
                <a16:creationId xmlns:a16="http://schemas.microsoft.com/office/drawing/2014/main" id="{02CEB59E-1776-4FF1-BF4D-A33B618FD59F}"/>
              </a:ext>
            </a:extLst>
          </p:cNvPr>
          <p:cNvSpPr>
            <a:spLocks noGrp="1"/>
          </p:cNvSpPr>
          <p:nvPr>
            <p:ph idx="14" hasCustomPrompt="1"/>
          </p:nvPr>
        </p:nvSpPr>
        <p:spPr>
          <a:xfrm>
            <a:off x="648935" y="1834005"/>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7" name="Content Placeholder 2">
            <a:extLst>
              <a:ext uri="{FF2B5EF4-FFF2-40B4-BE49-F238E27FC236}">
                <a16:creationId xmlns:a16="http://schemas.microsoft.com/office/drawing/2014/main" id="{26B55E76-BA79-44AC-B206-DA13D60FDA2E}"/>
              </a:ext>
            </a:extLst>
          </p:cNvPr>
          <p:cNvSpPr>
            <a:spLocks noGrp="1"/>
          </p:cNvSpPr>
          <p:nvPr>
            <p:ph idx="1" hasCustomPrompt="1"/>
          </p:nvPr>
        </p:nvSpPr>
        <p:spPr>
          <a:xfrm>
            <a:off x="648935"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21" name="Content Placeholder 2">
            <a:extLst>
              <a:ext uri="{FF2B5EF4-FFF2-40B4-BE49-F238E27FC236}">
                <a16:creationId xmlns:a16="http://schemas.microsoft.com/office/drawing/2014/main" id="{60518C4D-71E5-4211-A191-A8ED7185DED2}"/>
              </a:ext>
            </a:extLst>
          </p:cNvPr>
          <p:cNvSpPr>
            <a:spLocks noGrp="1"/>
          </p:cNvSpPr>
          <p:nvPr>
            <p:ph idx="18" hasCustomPrompt="1"/>
          </p:nvPr>
        </p:nvSpPr>
        <p:spPr>
          <a:xfrm>
            <a:off x="4336486" y="1828356"/>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20" name="Content Placeholder 2">
            <a:extLst>
              <a:ext uri="{FF2B5EF4-FFF2-40B4-BE49-F238E27FC236}">
                <a16:creationId xmlns:a16="http://schemas.microsoft.com/office/drawing/2014/main" id="{D7EF9B63-4443-4EE5-A88B-2F1FA4CC4043}"/>
              </a:ext>
            </a:extLst>
          </p:cNvPr>
          <p:cNvSpPr>
            <a:spLocks noGrp="1"/>
          </p:cNvSpPr>
          <p:nvPr>
            <p:ph idx="17" hasCustomPrompt="1"/>
          </p:nvPr>
        </p:nvSpPr>
        <p:spPr>
          <a:xfrm>
            <a:off x="4336486"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19" name="Content Placeholder 2">
            <a:extLst>
              <a:ext uri="{FF2B5EF4-FFF2-40B4-BE49-F238E27FC236}">
                <a16:creationId xmlns:a16="http://schemas.microsoft.com/office/drawing/2014/main" id="{E54FF8D9-50D3-4515-B896-B127F664C1E1}"/>
              </a:ext>
            </a:extLst>
          </p:cNvPr>
          <p:cNvSpPr>
            <a:spLocks noGrp="1"/>
          </p:cNvSpPr>
          <p:nvPr>
            <p:ph idx="16" hasCustomPrompt="1"/>
          </p:nvPr>
        </p:nvSpPr>
        <p:spPr>
          <a:xfrm>
            <a:off x="8024037" y="1834005"/>
            <a:ext cx="3519028" cy="465155"/>
          </a:xfrm>
        </p:spPr>
        <p:txBody>
          <a:bodyPr rtlCol="0" anchor="t">
            <a:noAutofit/>
          </a:bodyPr>
          <a:lstStyle>
            <a:lvl1pPr>
              <a:buFont typeface="Arial" panose="020B0604020202020204" pitchFamily="34" charset="0"/>
              <a:buNone/>
              <a:defRPr sz="2000" b="1"/>
            </a:lvl1pPr>
          </a:lstStyle>
          <a:p>
            <a:pPr rtl="0"/>
            <a:r>
              <a:rPr lang="en-GB"/>
              <a:t>Click to add subtitle</a:t>
            </a:r>
          </a:p>
        </p:txBody>
      </p:sp>
      <p:sp>
        <p:nvSpPr>
          <p:cNvPr id="18" name="Content Placeholder 2">
            <a:extLst>
              <a:ext uri="{FF2B5EF4-FFF2-40B4-BE49-F238E27FC236}">
                <a16:creationId xmlns:a16="http://schemas.microsoft.com/office/drawing/2014/main" id="{E95B62E8-2D9A-443A-8560-D347C4703894}"/>
              </a:ext>
            </a:extLst>
          </p:cNvPr>
          <p:cNvSpPr>
            <a:spLocks noGrp="1"/>
          </p:cNvSpPr>
          <p:nvPr>
            <p:ph idx="15" hasCustomPrompt="1"/>
          </p:nvPr>
        </p:nvSpPr>
        <p:spPr>
          <a:xfrm>
            <a:off x="8024037" y="2419555"/>
            <a:ext cx="3519028" cy="3197260"/>
          </a:xfrm>
        </p:spPr>
        <p:txBody>
          <a:bodyPr rtlCol="0" anchor="t">
            <a:normAutofit/>
          </a:bodyPr>
          <a:lstStyle>
            <a:lvl1pPr marL="283464" indent="-283464">
              <a:buFont typeface="Arial" panose="020B0604020202020204" pitchFamily="34" charset="0"/>
              <a:buChar char="•"/>
              <a:defRPr sz="1600" b="0" baseline="0"/>
            </a:lvl1pPr>
          </a:lstStyle>
          <a:p>
            <a:pPr rtl="0"/>
            <a:r>
              <a:rPr lang="en-GB"/>
              <a:t> Click to add text</a:t>
            </a:r>
          </a:p>
        </p:txBody>
      </p:sp>
      <p:sp>
        <p:nvSpPr>
          <p:cNvPr id="8" name="Rectangle 7">
            <a:extLst>
              <a:ext uri="{FF2B5EF4-FFF2-40B4-BE49-F238E27FC236}">
                <a16:creationId xmlns:a16="http://schemas.microsoft.com/office/drawing/2014/main" id="{2DA7A17E-1562-4B10-9BC8-AB6B45E6BD6C}"/>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Rectangle 11">
            <a:extLst>
              <a:ext uri="{FF2B5EF4-FFF2-40B4-BE49-F238E27FC236}">
                <a16:creationId xmlns:a16="http://schemas.microsoft.com/office/drawing/2014/main" id="{CD37258C-9B58-4DC0-BC98-826A38D4B6B1}"/>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3" name="Footer Placeholder 29">
            <a:extLst>
              <a:ext uri="{FF2B5EF4-FFF2-40B4-BE49-F238E27FC236}">
                <a16:creationId xmlns:a16="http://schemas.microsoft.com/office/drawing/2014/main" id="{2F8E2987-7F65-44D5-B3AD-776ECF8D85CC}"/>
              </a:ext>
            </a:extLst>
          </p:cNvPr>
          <p:cNvSpPr>
            <a:spLocks noGrp="1"/>
          </p:cNvSpPr>
          <p:nvPr>
            <p:ph type="ftr" sz="quarter" idx="11"/>
          </p:nvPr>
        </p:nvSpPr>
        <p:spPr>
          <a:xfrm>
            <a:off x="642917" y="6309360"/>
            <a:ext cx="3423986" cy="457200"/>
          </a:xfrm>
        </p:spPr>
        <p:txBody>
          <a:bodyPr rtlCol="0"/>
          <a:lstStyle>
            <a:lvl1pPr>
              <a:defRPr>
                <a:solidFill>
                  <a:schemeClr val="bg1"/>
                </a:solidFill>
              </a:defRPr>
            </a:lvl1pPr>
          </a:lstStyle>
          <a:p>
            <a:pPr rtl="0"/>
            <a:r>
              <a:rPr lang="en-GB"/>
              <a:t>Presentation Title</a:t>
            </a:r>
            <a:endParaRPr lang="en-GB" dirty="0">
              <a:solidFill>
                <a:schemeClr val="bg1"/>
              </a:solidFill>
            </a:endParaRPr>
          </a:p>
        </p:txBody>
      </p:sp>
      <p:sp>
        <p:nvSpPr>
          <p:cNvPr id="22" name="Date Placeholder 28">
            <a:extLst>
              <a:ext uri="{FF2B5EF4-FFF2-40B4-BE49-F238E27FC236}">
                <a16:creationId xmlns:a16="http://schemas.microsoft.com/office/drawing/2014/main" id="{08BD4E48-A35B-4475-BC85-E58DA2920FE4}"/>
              </a:ext>
            </a:extLst>
          </p:cNvPr>
          <p:cNvSpPr>
            <a:spLocks noGrp="1"/>
          </p:cNvSpPr>
          <p:nvPr>
            <p:ph type="dt" sz="half" idx="10"/>
          </p:nvPr>
        </p:nvSpPr>
        <p:spPr>
          <a:xfrm>
            <a:off x="5373620" y="6309360"/>
            <a:ext cx="3411973" cy="457200"/>
          </a:xfrm>
        </p:spPr>
        <p:txBody>
          <a:bodyPr rtlCol="0"/>
          <a:lstStyle>
            <a:lvl1pPr>
              <a:defRPr>
                <a:solidFill>
                  <a:schemeClr val="tx2"/>
                </a:solidFill>
              </a:defRPr>
            </a:lvl1pPr>
          </a:lstStyle>
          <a:p>
            <a:pPr rtl="0"/>
            <a:r>
              <a:rPr lang="en-GB"/>
              <a:t>2/1/20XX</a:t>
            </a:r>
            <a:endParaRPr lang="en-GB" dirty="0"/>
          </a:p>
        </p:txBody>
      </p:sp>
      <p:sp>
        <p:nvSpPr>
          <p:cNvPr id="11" name="Slide Number Placeholder 30">
            <a:extLst>
              <a:ext uri="{FF2B5EF4-FFF2-40B4-BE49-F238E27FC236}">
                <a16:creationId xmlns:a16="http://schemas.microsoft.com/office/drawing/2014/main" id="{FBDAEBAB-F3AA-4DB3-96B7-6387085C1E0E}"/>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156375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53C66564-535A-4715-9B27-B8AB14F77E42}"/>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E3821E99-F411-4BAB-8211-C344272A2A1A}"/>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Title 1">
            <a:extLst>
              <a:ext uri="{FF2B5EF4-FFF2-40B4-BE49-F238E27FC236}">
                <a16:creationId xmlns:a16="http://schemas.microsoft.com/office/drawing/2014/main" id="{029B7F2A-CF10-474B-91F1-7C50A7DAF83C}"/>
              </a:ext>
            </a:extLst>
          </p:cNvPr>
          <p:cNvSpPr>
            <a:spLocks noGrp="1"/>
          </p:cNvSpPr>
          <p:nvPr>
            <p:ph type="title" hasCustomPrompt="1"/>
          </p:nvPr>
        </p:nvSpPr>
        <p:spPr>
          <a:xfrm>
            <a:off x="5376668" y="537381"/>
            <a:ext cx="6172412" cy="1031927"/>
          </a:xfrm>
        </p:spPr>
        <p:txBody>
          <a:bodyPr rtlCol="0"/>
          <a:lstStyle>
            <a:lvl1pPr>
              <a:defRPr/>
            </a:lvl1pPr>
          </a:lstStyle>
          <a:p>
            <a:pPr rtl="0"/>
            <a:r>
              <a:rPr lang="en-GB"/>
              <a:t>Click to add title</a:t>
            </a:r>
          </a:p>
        </p:txBody>
      </p:sp>
      <p:sp>
        <p:nvSpPr>
          <p:cNvPr id="10" name="Rectangle 9">
            <a:extLst>
              <a:ext uri="{FF2B5EF4-FFF2-40B4-BE49-F238E27FC236}">
                <a16:creationId xmlns:a16="http://schemas.microsoft.com/office/drawing/2014/main" id="{58F0D6D9-A64A-415F-BA44-494062CA6983}"/>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3" name="Rectangle 12">
            <a:extLst>
              <a:ext uri="{FF2B5EF4-FFF2-40B4-BE49-F238E27FC236}">
                <a16:creationId xmlns:a16="http://schemas.microsoft.com/office/drawing/2014/main" id="{3777B49C-9749-4042-A729-C27F583654CC}"/>
              </a:ext>
              <a:ext uri="{C183D7F6-B498-43B3-948B-1728B52AA6E4}">
                <adec:decorative xmlns:adec="http://schemas.microsoft.com/office/drawing/2017/decorative"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11B79F49-5021-4A8F-A90A-5E08F7FB5196}"/>
              </a:ext>
              <a:ext uri="{C183D7F6-B498-43B3-948B-1728B52AA6E4}">
                <adec:decorative xmlns:adec="http://schemas.microsoft.com/office/drawing/2017/decorative"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3" name="Picture Placeholder 19">
            <a:extLst>
              <a:ext uri="{FF2B5EF4-FFF2-40B4-BE49-F238E27FC236}">
                <a16:creationId xmlns:a16="http://schemas.microsoft.com/office/drawing/2014/main" id="{B6E270BA-010E-406C-8FBF-0ED0DA28D071}"/>
              </a:ext>
            </a:extLst>
          </p:cNvPr>
          <p:cNvSpPr>
            <a:spLocks noGrp="1"/>
          </p:cNvSpPr>
          <p:nvPr>
            <p:ph type="pic" sz="quarter" idx="13" hasCustomPrompt="1"/>
          </p:nvPr>
        </p:nvSpPr>
        <p:spPr>
          <a:xfrm>
            <a:off x="-1" y="-3"/>
            <a:ext cx="4613544" cy="2249321"/>
          </a:xfrm>
        </p:spPr>
        <p:txBody>
          <a:bodyPr rtlCol="0" anchor="t"/>
          <a:lstStyle>
            <a:lvl1pPr algn="ctr">
              <a:defRPr/>
            </a:lvl1pPr>
          </a:lstStyle>
          <a:p>
            <a:pPr rtl="0"/>
            <a:r>
              <a:rPr lang="en-GB"/>
              <a:t>Click to add picture</a:t>
            </a:r>
          </a:p>
        </p:txBody>
      </p:sp>
      <p:sp>
        <p:nvSpPr>
          <p:cNvPr id="24" name="Picture Placeholder 19">
            <a:extLst>
              <a:ext uri="{FF2B5EF4-FFF2-40B4-BE49-F238E27FC236}">
                <a16:creationId xmlns:a16="http://schemas.microsoft.com/office/drawing/2014/main" id="{6E15371C-3F24-44D7-97EB-74C12D53CBBC}"/>
              </a:ext>
            </a:extLst>
          </p:cNvPr>
          <p:cNvSpPr>
            <a:spLocks noGrp="1"/>
          </p:cNvSpPr>
          <p:nvPr>
            <p:ph type="pic" sz="quarter" idx="14" hasCustomPrompt="1"/>
          </p:nvPr>
        </p:nvSpPr>
        <p:spPr>
          <a:xfrm>
            <a:off x="-1" y="2311339"/>
            <a:ext cx="4613544" cy="2241520"/>
          </a:xfrm>
        </p:spPr>
        <p:txBody>
          <a:bodyPr rtlCol="0" anchor="t"/>
          <a:lstStyle>
            <a:lvl1pPr algn="ctr">
              <a:defRPr/>
            </a:lvl1pPr>
          </a:lstStyle>
          <a:p>
            <a:pPr rtl="0"/>
            <a:r>
              <a:rPr lang="en-GB"/>
              <a:t>Click to add picture</a:t>
            </a:r>
          </a:p>
        </p:txBody>
      </p:sp>
      <p:sp>
        <p:nvSpPr>
          <p:cNvPr id="25" name="Picture Placeholder 19">
            <a:extLst>
              <a:ext uri="{FF2B5EF4-FFF2-40B4-BE49-F238E27FC236}">
                <a16:creationId xmlns:a16="http://schemas.microsoft.com/office/drawing/2014/main" id="{E39E0BDE-5895-4B94-90AC-7045292B0B34}"/>
              </a:ext>
            </a:extLst>
          </p:cNvPr>
          <p:cNvSpPr>
            <a:spLocks noGrp="1"/>
          </p:cNvSpPr>
          <p:nvPr>
            <p:ph type="pic" sz="quarter" idx="15" hasCustomPrompt="1"/>
          </p:nvPr>
        </p:nvSpPr>
        <p:spPr>
          <a:xfrm>
            <a:off x="-1" y="4613572"/>
            <a:ext cx="4613544" cy="2241520"/>
          </a:xfrm>
        </p:spPr>
        <p:txBody>
          <a:bodyPr rtlCol="0" anchor="t"/>
          <a:lstStyle>
            <a:lvl1pPr algn="ctr">
              <a:defRPr/>
            </a:lvl1pPr>
          </a:lstStyle>
          <a:p>
            <a:pPr rtl="0"/>
            <a:r>
              <a:rPr lang="en-GB"/>
              <a:t>Click to add picture</a:t>
            </a:r>
          </a:p>
        </p:txBody>
      </p:sp>
      <p:sp>
        <p:nvSpPr>
          <p:cNvPr id="15" name="Content Placeholder 2">
            <a:extLst>
              <a:ext uri="{FF2B5EF4-FFF2-40B4-BE49-F238E27FC236}">
                <a16:creationId xmlns:a16="http://schemas.microsoft.com/office/drawing/2014/main" id="{E8823570-AC4F-4679-98CA-DC7F7B2CC109}"/>
              </a:ext>
            </a:extLst>
          </p:cNvPr>
          <p:cNvSpPr>
            <a:spLocks noGrp="1"/>
          </p:cNvSpPr>
          <p:nvPr>
            <p:ph idx="1" hasCustomPrompt="1"/>
          </p:nvPr>
        </p:nvSpPr>
        <p:spPr>
          <a:xfrm>
            <a:off x="5376671" y="1735745"/>
            <a:ext cx="6172412" cy="3767496"/>
          </a:xfrm>
        </p:spPr>
        <p:txBody>
          <a:bodyPr rtlCol="0" anchor="t">
            <a:normAutofit/>
          </a:bodyPr>
          <a:lstStyle>
            <a:lvl1pPr>
              <a:buFont typeface="Arial" panose="020B0604020202020204" pitchFamily="34" charset="0"/>
              <a:buNone/>
              <a:defRPr sz="1600" b="0"/>
            </a:lvl1pPr>
          </a:lstStyle>
          <a:p>
            <a:pPr rtl="0"/>
            <a:r>
              <a:rPr lang="en-GB"/>
              <a:t> Click to add text</a:t>
            </a:r>
          </a:p>
        </p:txBody>
      </p:sp>
      <p:sp>
        <p:nvSpPr>
          <p:cNvPr id="17" name="Footer Placeholder 4">
            <a:extLst>
              <a:ext uri="{FF2B5EF4-FFF2-40B4-BE49-F238E27FC236}">
                <a16:creationId xmlns:a16="http://schemas.microsoft.com/office/drawing/2014/main" id="{BB6B62FA-FEDE-42B0-8B7B-24AE138EB6CE}"/>
              </a:ext>
            </a:extLst>
          </p:cNvPr>
          <p:cNvSpPr>
            <a:spLocks noGrp="1"/>
          </p:cNvSpPr>
          <p:nvPr>
            <p:ph type="ftr" sz="quarter" idx="11"/>
          </p:nvPr>
        </p:nvSpPr>
        <p:spPr>
          <a:xfrm>
            <a:off x="642917" y="6309360"/>
            <a:ext cx="3271516" cy="457200"/>
          </a:xfrm>
        </p:spPr>
        <p:txBody>
          <a:bodyPr rtlCol="0"/>
          <a:lstStyle>
            <a:lvl1pPr>
              <a:defRPr>
                <a:solidFill>
                  <a:schemeClr val="bg1"/>
                </a:solidFill>
                <a:effectLst>
                  <a:outerShdw blurRad="50800" dist="38100" dir="2700000" algn="tl" rotWithShape="0">
                    <a:prstClr val="black">
                      <a:alpha val="43000"/>
                    </a:prstClr>
                  </a:outerShdw>
                </a:effectLst>
              </a:defRPr>
            </a:lvl1pPr>
          </a:lstStyle>
          <a:p>
            <a:pPr rtl="0"/>
            <a:r>
              <a:rPr lang="en-GB"/>
              <a:t>Presentation Title</a:t>
            </a:r>
          </a:p>
        </p:txBody>
      </p:sp>
      <p:sp>
        <p:nvSpPr>
          <p:cNvPr id="16" name="Date Placeholder 3">
            <a:extLst>
              <a:ext uri="{FF2B5EF4-FFF2-40B4-BE49-F238E27FC236}">
                <a16:creationId xmlns:a16="http://schemas.microsoft.com/office/drawing/2014/main" id="{9E8578BE-8DB2-4FE6-B45A-2B3415CEE1C4}"/>
              </a:ext>
            </a:extLst>
          </p:cNvPr>
          <p:cNvSpPr>
            <a:spLocks noGrp="1"/>
          </p:cNvSpPr>
          <p:nvPr>
            <p:ph type="dt" sz="half" idx="10"/>
          </p:nvPr>
        </p:nvSpPr>
        <p:spPr>
          <a:xfrm>
            <a:off x="5376668" y="6309360"/>
            <a:ext cx="3411973" cy="457200"/>
          </a:xfrm>
        </p:spPr>
        <p:txBody>
          <a:bodyPr rtlCol="0"/>
          <a:lstStyle>
            <a:lvl1pPr>
              <a:defRPr>
                <a:solidFill>
                  <a:schemeClr val="tx2"/>
                </a:solidFill>
                <a:effectLst/>
              </a:defRPr>
            </a:lvl1pPr>
          </a:lstStyle>
          <a:p>
            <a:pPr rtl="0"/>
            <a:r>
              <a:rPr lang="en-GB"/>
              <a:t>2/1/20XX</a:t>
            </a:r>
            <a:endParaRPr lang="en-GB" dirty="0"/>
          </a:p>
        </p:txBody>
      </p:sp>
      <p:sp>
        <p:nvSpPr>
          <p:cNvPr id="18" name="Slide Number Placeholder 5">
            <a:extLst>
              <a:ext uri="{FF2B5EF4-FFF2-40B4-BE49-F238E27FC236}">
                <a16:creationId xmlns:a16="http://schemas.microsoft.com/office/drawing/2014/main" id="{6AF7C96F-C1E5-45F5-B070-2D025E7BD35C}"/>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9584577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1138041"/>
            <a:ext cx="4862811" cy="2019488"/>
          </a:xfrm>
        </p:spPr>
        <p:txBody>
          <a:bodyPr rtlCol="0"/>
          <a:lstStyle>
            <a:lvl1pPr>
              <a:lnSpc>
                <a:spcPct val="100000"/>
              </a:lnSpc>
              <a:defRPr>
                <a:solidFill>
                  <a:schemeClr val="bg1"/>
                </a:solidFill>
              </a:defRPr>
            </a:lvl1pPr>
          </a:lstStyle>
          <a:p>
            <a:pPr rtl="0"/>
            <a:r>
              <a:rPr lang="en-GB">
                <a:solidFill>
                  <a:schemeClr val="bg1"/>
                </a:solidFill>
              </a:rPr>
              <a:t>CLICK TO ADD TITLE</a:t>
            </a:r>
          </a:p>
        </p:txBody>
      </p:sp>
      <p:sp>
        <p:nvSpPr>
          <p:cNvPr id="25" name="Picture Placeholder 21">
            <a:extLst>
              <a:ext uri="{FF2B5EF4-FFF2-40B4-BE49-F238E27FC236}">
                <a16:creationId xmlns:a16="http://schemas.microsoft.com/office/drawing/2014/main" id="{8B745891-A8DA-4640-BB3F-1693FC5AC4AB}"/>
              </a:ext>
            </a:extLst>
          </p:cNvPr>
          <p:cNvSpPr>
            <a:spLocks noGrp="1"/>
          </p:cNvSpPr>
          <p:nvPr>
            <p:ph type="pic" sz="quarter" idx="14" hasCustomPrompt="1"/>
          </p:nvPr>
        </p:nvSpPr>
        <p:spPr>
          <a:xfrm>
            <a:off x="6858023" y="4941"/>
            <a:ext cx="5333977" cy="3392053"/>
          </a:xfrm>
        </p:spPr>
        <p:txBody>
          <a:bodyPr rtlCol="0" anchor="t"/>
          <a:lstStyle>
            <a:lvl1pPr algn="ctr">
              <a:defRPr/>
            </a:lvl1pPr>
          </a:lstStyle>
          <a:p>
            <a:pPr rtl="0"/>
            <a:r>
              <a:rPr lang="en-GB"/>
              <a:t>Click to add photo</a:t>
            </a:r>
          </a:p>
        </p:txBody>
      </p:sp>
      <p:sp>
        <p:nvSpPr>
          <p:cNvPr id="24" name="Picture Placeholder 21">
            <a:extLst>
              <a:ext uri="{FF2B5EF4-FFF2-40B4-BE49-F238E27FC236}">
                <a16:creationId xmlns:a16="http://schemas.microsoft.com/office/drawing/2014/main" id="{BC2DF568-4EA5-4F79-980F-47FC90AEA129}"/>
              </a:ext>
            </a:extLst>
          </p:cNvPr>
          <p:cNvSpPr>
            <a:spLocks noGrp="1"/>
          </p:cNvSpPr>
          <p:nvPr>
            <p:ph type="pic" sz="quarter" idx="13" hasCustomPrompt="1"/>
          </p:nvPr>
        </p:nvSpPr>
        <p:spPr>
          <a:xfrm>
            <a:off x="1067712" y="3461002"/>
            <a:ext cx="5728215" cy="3396997"/>
          </a:xfrm>
        </p:spPr>
        <p:txBody>
          <a:bodyPr rtlCol="0" anchor="t"/>
          <a:lstStyle>
            <a:lvl1pPr algn="ctr">
              <a:defRPr/>
            </a:lvl1pPr>
          </a:lstStyle>
          <a:p>
            <a:pPr rtl="0"/>
            <a:r>
              <a:rPr lang="en-GB"/>
              <a:t>Click to add photo</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rtlCol="0" anchor="t">
            <a:normAutofit/>
          </a:bodyPr>
          <a:lstStyle>
            <a:lvl1pPr>
              <a:lnSpc>
                <a:spcPct val="100000"/>
              </a:lnSpc>
              <a:defRPr sz="2400" b="0"/>
            </a:lvl1pPr>
          </a:lstStyle>
          <a:p>
            <a:pPr rtl="0"/>
            <a:r>
              <a:rPr lang="en-GB"/>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Presentation Title</a:t>
            </a:r>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rtlCol="0"/>
          <a:lstStyle/>
          <a:p>
            <a:pPr rtl="0"/>
            <a:r>
              <a:rPr lang="en-GB"/>
              <a:t>2/1/20XX</a:t>
            </a:r>
            <a:endParaRPr lang="en-GB" dirty="0"/>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4219767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F5F5DFA-1BC3-4062-9356-6145C9F7CD56}"/>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Rectangle 7">
            <a:extLst>
              <a:ext uri="{FF2B5EF4-FFF2-40B4-BE49-F238E27FC236}">
                <a16:creationId xmlns:a16="http://schemas.microsoft.com/office/drawing/2014/main" id="{E6B5D461-AEC0-477F-A77A-6227F95A8374}"/>
              </a:ext>
              <a:ext uri="{C183D7F6-B498-43B3-948B-1728B52AA6E4}">
                <adec:decorative xmlns:adec="http://schemas.microsoft.com/office/drawing/2017/decorative"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0" name="Rectangle 9">
            <a:extLst>
              <a:ext uri="{FF2B5EF4-FFF2-40B4-BE49-F238E27FC236}">
                <a16:creationId xmlns:a16="http://schemas.microsoft.com/office/drawing/2014/main" id="{DE1A041D-DE47-45FA-AC78-CC7FD02571F2}"/>
              </a:ext>
              <a:ext uri="{C183D7F6-B498-43B3-948B-1728B52AA6E4}">
                <adec:decorative xmlns:adec="http://schemas.microsoft.com/office/drawing/2017/decorative"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11614254-52EF-4F58-99B1-CDA7C39223C1}"/>
              </a:ext>
              <a:ext uri="{C183D7F6-B498-43B3-948B-1728B52AA6E4}">
                <adec:decorative xmlns:adec="http://schemas.microsoft.com/office/drawing/2017/decorative"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Title 1">
            <a:extLst>
              <a:ext uri="{FF2B5EF4-FFF2-40B4-BE49-F238E27FC236}">
                <a16:creationId xmlns:a16="http://schemas.microsoft.com/office/drawing/2014/main" id="{BD3B3ABA-0408-41EA-935D-D4F4586AA840}"/>
              </a:ext>
            </a:extLst>
          </p:cNvPr>
          <p:cNvSpPr>
            <a:spLocks noGrp="1"/>
          </p:cNvSpPr>
          <p:nvPr>
            <p:ph type="title" hasCustomPrompt="1"/>
          </p:nvPr>
        </p:nvSpPr>
        <p:spPr>
          <a:xfrm>
            <a:off x="787178" y="1475399"/>
            <a:ext cx="6623040" cy="791861"/>
          </a:xfrm>
        </p:spPr>
        <p:txBody>
          <a:bodyPr rtlCol="0">
            <a:normAutofit/>
          </a:bodyPr>
          <a:lstStyle>
            <a:lvl1pPr>
              <a:defRPr/>
            </a:lvl1pPr>
          </a:lstStyle>
          <a:p>
            <a:pPr rtl="0"/>
            <a:r>
              <a:rPr lang="en-GB"/>
              <a:t>Click to add title</a:t>
            </a:r>
          </a:p>
        </p:txBody>
      </p:sp>
      <p:sp>
        <p:nvSpPr>
          <p:cNvPr id="13" name="Content Placeholder 2">
            <a:extLst>
              <a:ext uri="{FF2B5EF4-FFF2-40B4-BE49-F238E27FC236}">
                <a16:creationId xmlns:a16="http://schemas.microsoft.com/office/drawing/2014/main" id="{40D7EF23-28EE-4115-879A-D95BBAC66241}"/>
              </a:ext>
            </a:extLst>
          </p:cNvPr>
          <p:cNvSpPr>
            <a:spLocks noGrp="1"/>
          </p:cNvSpPr>
          <p:nvPr>
            <p:ph idx="1" hasCustomPrompt="1"/>
          </p:nvPr>
        </p:nvSpPr>
        <p:spPr>
          <a:xfrm>
            <a:off x="787179" y="2502047"/>
            <a:ext cx="6623039" cy="3030599"/>
          </a:xfrm>
        </p:spPr>
        <p:txBody>
          <a:bodyPr rtlCol="0" anchor="t">
            <a:normAutofit/>
          </a:bodyPr>
          <a:lstStyle>
            <a:lvl1pPr>
              <a:defRPr sz="2000" b="0"/>
            </a:lvl1pPr>
          </a:lstStyle>
          <a:p>
            <a:pPr rtl="0"/>
            <a:r>
              <a:rPr lang="en-GB"/>
              <a:t>Click to add text</a:t>
            </a:r>
          </a:p>
        </p:txBody>
      </p:sp>
      <p:sp>
        <p:nvSpPr>
          <p:cNvPr id="23" name="Picture Placeholder 22">
            <a:extLst>
              <a:ext uri="{FF2B5EF4-FFF2-40B4-BE49-F238E27FC236}">
                <a16:creationId xmlns:a16="http://schemas.microsoft.com/office/drawing/2014/main"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rtlCol="0" anchor="t">
            <a:noAutofit/>
          </a:bodyPr>
          <a:lstStyle>
            <a:lvl1pPr algn="ctr">
              <a:defRPr/>
            </a:lvl1pPr>
          </a:lstStyle>
          <a:p>
            <a:pPr rtl="0"/>
            <a:r>
              <a:rPr lang="en-GB"/>
              <a:t>Click to add photo</a:t>
            </a:r>
          </a:p>
        </p:txBody>
      </p:sp>
      <p:sp>
        <p:nvSpPr>
          <p:cNvPr id="14" name="Rectangle 13">
            <a:extLst>
              <a:ext uri="{FF2B5EF4-FFF2-40B4-BE49-F238E27FC236}">
                <a16:creationId xmlns:a16="http://schemas.microsoft.com/office/drawing/2014/main" id="{1837301C-2B9B-4119-9002-BD6DB2AB87FB}"/>
              </a:ext>
              <a:ext uri="{C183D7F6-B498-43B3-948B-1728B52AA6E4}">
                <adec:decorative xmlns:adec="http://schemas.microsoft.com/office/drawing/2017/decorative"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Rectangle 14">
            <a:extLst>
              <a:ext uri="{FF2B5EF4-FFF2-40B4-BE49-F238E27FC236}">
                <a16:creationId xmlns:a16="http://schemas.microsoft.com/office/drawing/2014/main" id="{BD12738D-D0ED-4899-A01C-42439B5B3E64}"/>
              </a:ext>
              <a:ext uri="{C183D7F6-B498-43B3-948B-1728B52AA6E4}">
                <adec:decorative xmlns:adec="http://schemas.microsoft.com/office/drawing/2017/decorative"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6" name="Rectangle 15">
            <a:extLst>
              <a:ext uri="{FF2B5EF4-FFF2-40B4-BE49-F238E27FC236}">
                <a16:creationId xmlns:a16="http://schemas.microsoft.com/office/drawing/2014/main" id="{5EED261D-45B9-40C1-8341-8B8B796E8AE2}"/>
              </a:ext>
              <a:ext uri="{C183D7F6-B498-43B3-948B-1728B52AA6E4}">
                <adec:decorative xmlns:adec="http://schemas.microsoft.com/office/drawing/2017/decorative"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7" name="Footer Placeholder 7">
            <a:extLst>
              <a:ext uri="{FF2B5EF4-FFF2-40B4-BE49-F238E27FC236}">
                <a16:creationId xmlns:a16="http://schemas.microsoft.com/office/drawing/2014/main" id="{182CF530-D736-4104-8678-850EEDF997E6}"/>
              </a:ext>
            </a:extLst>
          </p:cNvPr>
          <p:cNvSpPr>
            <a:spLocks noGrp="1"/>
          </p:cNvSpPr>
          <p:nvPr>
            <p:ph type="ftr" sz="quarter" idx="11"/>
          </p:nvPr>
        </p:nvSpPr>
        <p:spPr>
          <a:xfrm>
            <a:off x="787178" y="6309360"/>
            <a:ext cx="6623040" cy="457200"/>
          </a:xfrm>
        </p:spPr>
        <p:txBody>
          <a:bodyPr rtlCol="0"/>
          <a:lstStyle>
            <a:lvl1pPr>
              <a:defRPr>
                <a:solidFill>
                  <a:schemeClr val="bg1"/>
                </a:solidFill>
              </a:defRPr>
            </a:lvl1pPr>
          </a:lstStyle>
          <a:p>
            <a:pPr rtl="0"/>
            <a:r>
              <a:rPr lang="en-GB"/>
              <a:t>Presentation Title</a:t>
            </a:r>
          </a:p>
        </p:txBody>
      </p:sp>
      <p:sp>
        <p:nvSpPr>
          <p:cNvPr id="18" name="Rectangle 17">
            <a:extLst>
              <a:ext uri="{FF2B5EF4-FFF2-40B4-BE49-F238E27FC236}">
                <a16:creationId xmlns:a16="http://schemas.microsoft.com/office/drawing/2014/main" id="{3E23953F-BF80-48E0-8282-62907D6C29C6}"/>
              </a:ext>
              <a:ext uri="{C183D7F6-B498-43B3-948B-1728B52AA6E4}">
                <adec:decorative xmlns:adec="http://schemas.microsoft.com/office/drawing/2017/decorative"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Date Placeholder 5">
            <a:extLst>
              <a:ext uri="{FF2B5EF4-FFF2-40B4-BE49-F238E27FC236}">
                <a16:creationId xmlns:a16="http://schemas.microsoft.com/office/drawing/2014/main" id="{8DEDB7CE-711E-4E43-9450-4C7BECE2FCFC}"/>
              </a:ext>
            </a:extLst>
          </p:cNvPr>
          <p:cNvSpPr>
            <a:spLocks noGrp="1"/>
          </p:cNvSpPr>
          <p:nvPr>
            <p:ph type="dt" sz="half" idx="10"/>
          </p:nvPr>
        </p:nvSpPr>
        <p:spPr>
          <a:xfrm>
            <a:off x="8379537" y="6309360"/>
            <a:ext cx="1885598" cy="457200"/>
          </a:xfrm>
        </p:spPr>
        <p:txBody>
          <a:bodyPr rtlCol="0"/>
          <a:lstStyle/>
          <a:p>
            <a:pPr rtl="0"/>
            <a:r>
              <a:rPr lang="en-GB"/>
              <a:t>2/1/20XX</a:t>
            </a:r>
            <a:endParaRPr lang="en-GB" dirty="0"/>
          </a:p>
        </p:txBody>
      </p:sp>
      <p:sp>
        <p:nvSpPr>
          <p:cNvPr id="20" name="Slide Number Placeholder 9">
            <a:extLst>
              <a:ext uri="{FF2B5EF4-FFF2-40B4-BE49-F238E27FC236}">
                <a16:creationId xmlns:a16="http://schemas.microsoft.com/office/drawing/2014/main" id="{F5D9588C-9E6B-42F6-8B42-D18388626ACB}"/>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225734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5" name="Rectangle 24">
            <a:extLst>
              <a:ext uri="{FF2B5EF4-FFF2-40B4-BE49-F238E27FC236}">
                <a16:creationId xmlns:a16="http://schemas.microsoft.com/office/drawing/2014/main" id="{96DEFA91-CCB3-4B9E-9CFC-AA9D92073BB2}"/>
              </a:ext>
              <a:ext uri="{C183D7F6-B498-43B3-948B-1728B52AA6E4}">
                <adec:decorative xmlns:adec="http://schemas.microsoft.com/office/drawing/2017/decorative"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205915" y="673308"/>
            <a:ext cx="6457717" cy="1580890"/>
          </a:xfrm>
        </p:spPr>
        <p:txBody>
          <a:bodyPr rtlCol="0"/>
          <a:lstStyle>
            <a:lvl1pPr>
              <a:defRPr/>
            </a:lvl1pPr>
          </a:lstStyle>
          <a:p>
            <a:pPr rtl="0"/>
            <a:r>
              <a:rPr lang="en-GB"/>
              <a:t>Click to add title</a:t>
            </a:r>
          </a:p>
        </p:txBody>
      </p:sp>
      <p:sp>
        <p:nvSpPr>
          <p:cNvPr id="35" name="Picture Placeholder 5">
            <a:extLst>
              <a:ext uri="{FF2B5EF4-FFF2-40B4-BE49-F238E27FC236}">
                <a16:creationId xmlns:a16="http://schemas.microsoft.com/office/drawing/2014/main" id="{6198A97B-719D-4F79-A04B-46EE272A1D90}"/>
              </a:ext>
            </a:extLst>
          </p:cNvPr>
          <p:cNvSpPr>
            <a:spLocks noGrp="1"/>
          </p:cNvSpPr>
          <p:nvPr>
            <p:ph type="pic" sz="quarter" idx="14" hasCustomPrompt="1"/>
          </p:nvPr>
        </p:nvSpPr>
        <p:spPr>
          <a:xfrm>
            <a:off x="0" y="3461004"/>
            <a:ext cx="4613547" cy="3396996"/>
          </a:xfrm>
        </p:spPr>
        <p:txBody>
          <a:bodyPr rtlCol="0" anchor="t"/>
          <a:lstStyle>
            <a:lvl1pPr algn="ctr">
              <a:defRPr/>
            </a:lvl1pPr>
          </a:lstStyle>
          <a:p>
            <a:pPr rtl="0"/>
            <a:r>
              <a:rPr lang="en-GB"/>
              <a:t>Click to add photo</a:t>
            </a:r>
          </a:p>
        </p:txBody>
      </p:sp>
      <p:sp>
        <p:nvSpPr>
          <p:cNvPr id="34" name="Picture Placeholder 5">
            <a:extLst>
              <a:ext uri="{FF2B5EF4-FFF2-40B4-BE49-F238E27FC236}">
                <a16:creationId xmlns:a16="http://schemas.microsoft.com/office/drawing/2014/main" id="{79E62157-5D84-47E4-9718-5408E1C7E769}"/>
              </a:ext>
            </a:extLst>
          </p:cNvPr>
          <p:cNvSpPr>
            <a:spLocks noGrp="1"/>
          </p:cNvSpPr>
          <p:nvPr>
            <p:ph type="pic" sz="quarter" idx="13" hasCustomPrompt="1"/>
          </p:nvPr>
        </p:nvSpPr>
        <p:spPr>
          <a:xfrm>
            <a:off x="0" y="0"/>
            <a:ext cx="4613548" cy="3396994"/>
          </a:xfrm>
        </p:spPr>
        <p:txBody>
          <a:bodyPr rtlCol="0" anchor="t"/>
          <a:lstStyle>
            <a:lvl1pPr algn="ctr">
              <a:defRPr/>
            </a:lvl1pPr>
          </a:lstStyle>
          <a:p>
            <a:pPr rtl="0"/>
            <a:r>
              <a:rPr lang="en-GB"/>
              <a:t>Click to add photo</a:t>
            </a:r>
          </a:p>
        </p:txBody>
      </p:sp>
      <p:sp>
        <p:nvSpPr>
          <p:cNvPr id="29" name="Content Placeholder 2">
            <a:extLst>
              <a:ext uri="{FF2B5EF4-FFF2-40B4-BE49-F238E27FC236}">
                <a16:creationId xmlns:a16="http://schemas.microsoft.com/office/drawing/2014/main" id="{551E6FEF-934C-427E-A65F-F501B04FC71D}"/>
              </a:ext>
            </a:extLst>
          </p:cNvPr>
          <p:cNvSpPr>
            <a:spLocks noGrp="1"/>
          </p:cNvSpPr>
          <p:nvPr>
            <p:ph idx="1" hasCustomPrompt="1"/>
          </p:nvPr>
        </p:nvSpPr>
        <p:spPr>
          <a:xfrm>
            <a:off x="5205918" y="2353586"/>
            <a:ext cx="6457717" cy="3767496"/>
          </a:xfrm>
        </p:spPr>
        <p:txBody>
          <a:bodyPr rtlCol="0" anchor="t">
            <a:normAutofit/>
          </a:bodyPr>
          <a:lstStyle>
            <a:lvl1pPr>
              <a:defRPr sz="1600" b="0" baseline="0"/>
            </a:lvl1pPr>
          </a:lstStyle>
          <a:p>
            <a:pPr rtl="0"/>
            <a:r>
              <a:rPr lang="en-GB"/>
              <a:t>Click to add text</a:t>
            </a:r>
          </a:p>
        </p:txBody>
      </p:sp>
      <p:sp>
        <p:nvSpPr>
          <p:cNvPr id="31" name="Footer Placeholder 4">
            <a:extLst>
              <a:ext uri="{FF2B5EF4-FFF2-40B4-BE49-F238E27FC236}">
                <a16:creationId xmlns:a16="http://schemas.microsoft.com/office/drawing/2014/main" id="{CA12CF76-B207-465C-A494-3C57818ACCE6}"/>
              </a:ext>
            </a:extLst>
          </p:cNvPr>
          <p:cNvSpPr>
            <a:spLocks noGrp="1"/>
          </p:cNvSpPr>
          <p:nvPr>
            <p:ph type="ftr" sz="quarter" idx="11"/>
          </p:nvPr>
        </p:nvSpPr>
        <p:spPr>
          <a:xfrm>
            <a:off x="261906" y="6309360"/>
            <a:ext cx="4097030" cy="457200"/>
          </a:xfrm>
        </p:spPr>
        <p:txBody>
          <a:bodyPr rtlCol="0"/>
          <a:lstStyle>
            <a:lvl1pPr>
              <a:defRPr>
                <a:effectLst>
                  <a:outerShdw blurRad="50800" dist="38100" dir="240000" algn="ctr" rotWithShape="0">
                    <a:schemeClr val="tx1">
                      <a:alpha val="43000"/>
                    </a:schemeClr>
                  </a:outerShdw>
                </a:effectLst>
              </a:defRPr>
            </a:lvl1pPr>
          </a:lstStyle>
          <a:p>
            <a:pPr rtl="0"/>
            <a:r>
              <a:rPr lang="en-GB"/>
              <a:t>Presentation Title</a:t>
            </a:r>
          </a:p>
        </p:txBody>
      </p:sp>
      <p:sp>
        <p:nvSpPr>
          <p:cNvPr id="30" name="Date Placeholder 3">
            <a:extLst>
              <a:ext uri="{FF2B5EF4-FFF2-40B4-BE49-F238E27FC236}">
                <a16:creationId xmlns:a16="http://schemas.microsoft.com/office/drawing/2014/main" id="{9F682261-0FB4-4600-86B5-DDF27881F743}"/>
              </a:ext>
            </a:extLst>
          </p:cNvPr>
          <p:cNvSpPr>
            <a:spLocks noGrp="1"/>
          </p:cNvSpPr>
          <p:nvPr>
            <p:ph type="dt" sz="half" idx="10"/>
          </p:nvPr>
        </p:nvSpPr>
        <p:spPr>
          <a:xfrm>
            <a:off x="5205303" y="6309360"/>
            <a:ext cx="3411973" cy="457200"/>
          </a:xfrm>
        </p:spPr>
        <p:txBody>
          <a:bodyPr rtlCol="0"/>
          <a:lstStyle>
            <a:lvl1pPr>
              <a:defRPr>
                <a:effectLst/>
              </a:defRPr>
            </a:lvl1pPr>
          </a:lstStyle>
          <a:p>
            <a:pPr rtl="0"/>
            <a:r>
              <a:rPr lang="en-GB">
                <a:solidFill>
                  <a:schemeClr val="tx2"/>
                </a:solidFill>
              </a:rPr>
              <a:t>2/1/20XX</a:t>
            </a:r>
            <a:endParaRPr lang="en-GB" dirty="0"/>
          </a:p>
        </p:txBody>
      </p:sp>
      <p:sp>
        <p:nvSpPr>
          <p:cNvPr id="32" name="Slide Number Placeholder 5">
            <a:extLst>
              <a:ext uri="{FF2B5EF4-FFF2-40B4-BE49-F238E27FC236}">
                <a16:creationId xmlns:a16="http://schemas.microsoft.com/office/drawing/2014/main" id="{632EB37A-06D5-4BC7-BC11-75B1719B0EA4}"/>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2348522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5" name="Rectangle 24">
            <a:extLst>
              <a:ext uri="{FF2B5EF4-FFF2-40B4-BE49-F238E27FC236}">
                <a16:creationId xmlns:a16="http://schemas.microsoft.com/office/drawing/2014/main"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Rectangle 27">
            <a:extLst>
              <a:ext uri="{FF2B5EF4-FFF2-40B4-BE49-F238E27FC236}">
                <a16:creationId xmlns:a16="http://schemas.microsoft.com/office/drawing/2014/main"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9" name="Title 1">
            <a:extLst>
              <a:ext uri="{FF2B5EF4-FFF2-40B4-BE49-F238E27FC236}">
                <a16:creationId xmlns:a16="http://schemas.microsoft.com/office/drawing/2014/main" id="{63F61843-5C9C-49E0-8A90-64085BC79F79}"/>
              </a:ext>
            </a:extLst>
          </p:cNvPr>
          <p:cNvSpPr>
            <a:spLocks noGrp="1"/>
          </p:cNvSpPr>
          <p:nvPr>
            <p:ph type="ctrTitle" hasCustomPrompt="1"/>
          </p:nvPr>
        </p:nvSpPr>
        <p:spPr>
          <a:xfrm>
            <a:off x="7973503" y="1709530"/>
            <a:ext cx="3754671" cy="2528515"/>
          </a:xfrm>
        </p:spPr>
        <p:txBody>
          <a:bodyPr rtlCol="0" anchor="b"/>
          <a:lstStyle>
            <a:lvl1pPr>
              <a:lnSpc>
                <a:spcPct val="100000"/>
              </a:lnSpc>
              <a:defRPr/>
            </a:lvl1pPr>
          </a:lstStyle>
          <a:p>
            <a:pPr rtl="0"/>
            <a:r>
              <a:rPr lang="en-GB" sz="3600" b="1" cap="none">
                <a:solidFill>
                  <a:schemeClr val="tx2"/>
                </a:solidFill>
              </a:rPr>
              <a:t>Click to add title</a:t>
            </a:r>
          </a:p>
        </p:txBody>
      </p:sp>
      <p:sp>
        <p:nvSpPr>
          <p:cNvPr id="30" name="Subtitle 2">
            <a:extLst>
              <a:ext uri="{FF2B5EF4-FFF2-40B4-BE49-F238E27FC236}">
                <a16:creationId xmlns:a16="http://schemas.microsoft.com/office/drawing/2014/main" id="{15C8BDC7-F09C-40A3-B14E-9A49781EE6CE}"/>
              </a:ext>
            </a:extLst>
          </p:cNvPr>
          <p:cNvSpPr>
            <a:spLocks noGrp="1"/>
          </p:cNvSpPr>
          <p:nvPr>
            <p:ph type="subTitle" idx="1" hasCustomPrompt="1"/>
          </p:nvPr>
        </p:nvSpPr>
        <p:spPr>
          <a:xfrm>
            <a:off x="7976914" y="4238046"/>
            <a:ext cx="3806919" cy="1741404"/>
          </a:xfrm>
        </p:spPr>
        <p:txBody>
          <a:bodyPr rtlCol="0" anchor="t">
            <a:normAutofit/>
          </a:bodyPr>
          <a:lstStyle>
            <a:lvl1pPr>
              <a:defRPr sz="1600" b="0"/>
            </a:lvl1pPr>
          </a:lstStyle>
          <a:p>
            <a:pPr rtl="0"/>
            <a:r>
              <a:rPr lang="en-GB" sz="2000">
                <a:solidFill>
                  <a:schemeClr val="tx2"/>
                </a:solidFill>
              </a:rPr>
              <a:t>Click to add subtitle</a:t>
            </a:r>
          </a:p>
        </p:txBody>
      </p:sp>
      <p:sp>
        <p:nvSpPr>
          <p:cNvPr id="32" name="Rectangle 31">
            <a:extLst>
              <a:ext uri="{FF2B5EF4-FFF2-40B4-BE49-F238E27FC236}">
                <a16:creationId xmlns:a16="http://schemas.microsoft.com/office/drawing/2014/main"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3" name="Rectangle 32">
            <a:extLst>
              <a:ext uri="{FF2B5EF4-FFF2-40B4-BE49-F238E27FC236}">
                <a16:creationId xmlns:a16="http://schemas.microsoft.com/office/drawing/2014/main"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4" name="Rectangle 33">
            <a:extLst>
              <a:ext uri="{FF2B5EF4-FFF2-40B4-BE49-F238E27FC236}">
                <a16:creationId xmlns:a16="http://schemas.microsoft.com/office/drawing/2014/main"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6" name="Rectangle 35">
            <a:extLst>
              <a:ext uri="{FF2B5EF4-FFF2-40B4-BE49-F238E27FC236}">
                <a16:creationId xmlns:a16="http://schemas.microsoft.com/office/drawing/2014/main"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0" name="Picture Placeholder 38">
            <a:extLst>
              <a:ext uri="{FF2B5EF4-FFF2-40B4-BE49-F238E27FC236}">
                <a16:creationId xmlns:a16="http://schemas.microsoft.com/office/drawing/2014/main" id="{AB2070F4-085F-4F8D-A1E8-A58E5F8F0687}"/>
              </a:ext>
            </a:extLst>
          </p:cNvPr>
          <p:cNvSpPr>
            <a:spLocks noGrp="1"/>
          </p:cNvSpPr>
          <p:nvPr>
            <p:ph type="pic" sz="quarter" idx="13" hasCustomPrompt="1"/>
          </p:nvPr>
        </p:nvSpPr>
        <p:spPr>
          <a:xfrm>
            <a:off x="1" y="1095509"/>
            <a:ext cx="7519932" cy="5016892"/>
          </a:xfrm>
        </p:spPr>
        <p:txBody>
          <a:bodyPr rtlCol="0" anchor="t"/>
          <a:lstStyle>
            <a:lvl1pPr algn="ctr">
              <a:defRPr/>
            </a:lvl1pPr>
          </a:lstStyle>
          <a:p>
            <a:pPr rtl="0"/>
            <a:r>
              <a:rPr lang="en-GB"/>
              <a:t>Click to add photo</a:t>
            </a:r>
          </a:p>
        </p:txBody>
      </p:sp>
    </p:spTree>
    <p:extLst>
      <p:ext uri="{BB962C8B-B14F-4D97-AF65-F5344CB8AC3E}">
        <p14:creationId xmlns:p14="http://schemas.microsoft.com/office/powerpoint/2010/main" val="3640490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3" name="Rectangle 12">
            <a:extLst>
              <a:ext uri="{FF2B5EF4-FFF2-40B4-BE49-F238E27FC236}">
                <a16:creationId xmlns:a16="http://schemas.microsoft.com/office/drawing/2014/main"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4" name="Rectangle 13">
            <a:extLst>
              <a:ext uri="{FF2B5EF4-FFF2-40B4-BE49-F238E27FC236}">
                <a16:creationId xmlns:a16="http://schemas.microsoft.com/office/drawing/2014/main"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5" name="Title 1">
            <a:extLst>
              <a:ext uri="{FF2B5EF4-FFF2-40B4-BE49-F238E27FC236}">
                <a16:creationId xmlns:a16="http://schemas.microsoft.com/office/drawing/2014/main" id="{81905177-1789-44BB-950A-7018653E6466}"/>
              </a:ext>
            </a:extLst>
          </p:cNvPr>
          <p:cNvSpPr>
            <a:spLocks noGrp="1"/>
          </p:cNvSpPr>
          <p:nvPr>
            <p:ph type="title" hasCustomPrompt="1"/>
          </p:nvPr>
        </p:nvSpPr>
        <p:spPr>
          <a:xfrm>
            <a:off x="1535371" y="1044054"/>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16" name="Rectangle 15">
            <a:extLst>
              <a:ext uri="{FF2B5EF4-FFF2-40B4-BE49-F238E27FC236}">
                <a16:creationId xmlns:a16="http://schemas.microsoft.com/office/drawing/2014/main"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7" name="Rectangle 16">
            <a:extLst>
              <a:ext uri="{FF2B5EF4-FFF2-40B4-BE49-F238E27FC236}">
                <a16:creationId xmlns:a16="http://schemas.microsoft.com/office/drawing/2014/main"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9" name="Footer Placeholder 4">
            <a:extLst>
              <a:ext uri="{FF2B5EF4-FFF2-40B4-BE49-F238E27FC236}">
                <a16:creationId xmlns:a16="http://schemas.microsoft.com/office/drawing/2014/main" id="{A9C29C55-D1EC-4DD4-BA5B-11E4AB1578D7}"/>
              </a:ext>
            </a:extLst>
          </p:cNvPr>
          <p:cNvSpPr>
            <a:spLocks noGrp="1"/>
          </p:cNvSpPr>
          <p:nvPr>
            <p:ph type="ftr" sz="quarter" idx="11"/>
          </p:nvPr>
        </p:nvSpPr>
        <p:spPr>
          <a:xfrm>
            <a:off x="1535371" y="6309360"/>
            <a:ext cx="5732061" cy="457200"/>
          </a:xfrm>
        </p:spPr>
        <p:txBody>
          <a:bodyPr rtlCol="0"/>
          <a:lstStyle/>
          <a:p>
            <a:pPr rtl="0"/>
            <a:r>
              <a:rPr lang="en-GB"/>
              <a:t>Presentation Title</a:t>
            </a:r>
          </a:p>
        </p:txBody>
      </p:sp>
      <p:sp>
        <p:nvSpPr>
          <p:cNvPr id="20" name="Date Placeholder 3">
            <a:extLst>
              <a:ext uri="{FF2B5EF4-FFF2-40B4-BE49-F238E27FC236}">
                <a16:creationId xmlns:a16="http://schemas.microsoft.com/office/drawing/2014/main" id="{C31C8C6B-3212-41F0-A8A1-4A6A700AFB9D}"/>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21" name="Slide Number Placeholder 5">
            <a:extLst>
              <a:ext uri="{FF2B5EF4-FFF2-40B4-BE49-F238E27FC236}">
                <a16:creationId xmlns:a16="http://schemas.microsoft.com/office/drawing/2014/main" id="{67357410-255F-470C-AD92-44B15997A771}"/>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260435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Rectangle 7">
            <a:extLst>
              <a:ext uri="{FF2B5EF4-FFF2-40B4-BE49-F238E27FC236}">
                <a16:creationId xmlns:a16="http://schemas.microsoft.com/office/drawing/2014/main"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1044054"/>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10" name="Rectangle 9">
            <a:extLst>
              <a:ext uri="{FF2B5EF4-FFF2-40B4-BE49-F238E27FC236}">
                <a16:creationId xmlns:a16="http://schemas.microsoft.com/office/drawing/2014/main"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1" name="Rectangle 10">
            <a:extLst>
              <a:ext uri="{FF2B5EF4-FFF2-40B4-BE49-F238E27FC236}">
                <a16:creationId xmlns:a16="http://schemas.microsoft.com/office/drawing/2014/main"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732061" cy="457200"/>
          </a:xfrm>
        </p:spPr>
        <p:txBody>
          <a:bodyPr rtlCol="0"/>
          <a:lstStyle/>
          <a:p>
            <a:pPr rtl="0"/>
            <a:r>
              <a:rPr lang="en-GB"/>
              <a:t>Presentation Title</a:t>
            </a:r>
          </a:p>
        </p:txBody>
      </p:sp>
      <p:sp>
        <p:nvSpPr>
          <p:cNvPr id="13" name="Date Placeholder 3">
            <a:extLst>
              <a:ext uri="{FF2B5EF4-FFF2-40B4-BE49-F238E27FC236}">
                <a16:creationId xmlns:a16="http://schemas.microsoft.com/office/drawing/2014/main" id="{49ADD171-0134-4347-A2D8-0B9D7634F1B2}"/>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684561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8A107B-E23F-4793-95B4-335240DB97AF}"/>
              </a:ext>
              <a:ext uri="{C183D7F6-B498-43B3-948B-1728B52AA6E4}">
                <adec:decorative xmlns:adec="http://schemas.microsoft.com/office/drawing/2017/decorative"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9" name="Picture Placeholder 8">
            <a:extLst>
              <a:ext uri="{FF2B5EF4-FFF2-40B4-BE49-F238E27FC236}">
                <a16:creationId xmlns:a16="http://schemas.microsoft.com/office/drawing/2014/main"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rtlCol="0" anchor="t">
            <a:noAutofit/>
          </a:bodyPr>
          <a:lstStyle>
            <a:lvl1pPr algn="ctr">
              <a:defRPr/>
            </a:lvl1pPr>
          </a:lstStyle>
          <a:p>
            <a:pPr rtl="0"/>
            <a:r>
              <a:rPr lang="en-GB"/>
              <a:t>Click to add photo</a:t>
            </a:r>
          </a:p>
        </p:txBody>
      </p:sp>
      <p:sp>
        <p:nvSpPr>
          <p:cNvPr id="2" name="Title 1">
            <a:extLst>
              <a:ext uri="{FF2B5EF4-FFF2-40B4-BE49-F238E27FC236}">
                <a16:creationId xmlns:a16="http://schemas.microsoft.com/office/drawing/2014/main" id="{CE2C14E8-F37D-4BEA-9D62-5E707EDF0D44}"/>
              </a:ext>
            </a:extLst>
          </p:cNvPr>
          <p:cNvSpPr>
            <a:spLocks noGrp="1"/>
          </p:cNvSpPr>
          <p:nvPr>
            <p:ph type="title" hasCustomPrompt="1"/>
          </p:nvPr>
        </p:nvSpPr>
        <p:spPr>
          <a:xfrm>
            <a:off x="-1725" y="1095508"/>
            <a:ext cx="4606535" cy="3936931"/>
          </a:xfrm>
          <a:solidFill>
            <a:schemeClr val="tx2"/>
          </a:solidFill>
        </p:spPr>
        <p:txBody>
          <a:bodyPr rIns="365760" rtlCol="0" anchor="b"/>
          <a:lstStyle>
            <a:lvl1pPr marL="365760">
              <a:lnSpc>
                <a:spcPct val="100000"/>
              </a:lnSpc>
              <a:spcBef>
                <a:spcPts val="1000"/>
              </a:spcBef>
              <a:defRPr sz="3600">
                <a:solidFill>
                  <a:schemeClr val="bg1"/>
                </a:solidFill>
              </a:defRPr>
            </a:lvl1pPr>
          </a:lstStyle>
          <a:p>
            <a:pPr rtl="0"/>
            <a:r>
              <a:rPr lang="en-GB"/>
              <a:t>CLICK TO EDIT MASTER TITLE STYLE</a:t>
            </a:r>
          </a:p>
        </p:txBody>
      </p:sp>
      <p:sp>
        <p:nvSpPr>
          <p:cNvPr id="5" name="Text Placeholder 4">
            <a:extLst>
              <a:ext uri="{FF2B5EF4-FFF2-40B4-BE49-F238E27FC236}">
                <a16:creationId xmlns:a16="http://schemas.microsoft.com/office/drawing/2014/main" id="{D1784D33-9C88-49E6-8F90-05148C5496F5}"/>
              </a:ext>
            </a:extLst>
          </p:cNvPr>
          <p:cNvSpPr>
            <a:spLocks noGrp="1"/>
          </p:cNvSpPr>
          <p:nvPr>
            <p:ph type="body" sz="quarter" idx="14"/>
          </p:nvPr>
        </p:nvSpPr>
        <p:spPr>
          <a:xfrm>
            <a:off x="-1726" y="5032439"/>
            <a:ext cx="4606535" cy="1079962"/>
          </a:xfrm>
          <a:solidFill>
            <a:schemeClr val="tx2"/>
          </a:solidFill>
        </p:spPr>
        <p:txBody>
          <a:bodyPr rtlCol="0"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n-US"/>
              <a:t>Click to edit Master text styles</a:t>
            </a:r>
          </a:p>
        </p:txBody>
      </p:sp>
      <p:sp>
        <p:nvSpPr>
          <p:cNvPr id="24" name="Footer Placeholder 4">
            <a:extLst>
              <a:ext uri="{FF2B5EF4-FFF2-40B4-BE49-F238E27FC236}">
                <a16:creationId xmlns:a16="http://schemas.microsoft.com/office/drawing/2014/main" id="{5CD820E0-0083-439B-A9DE-C3DEA1DEA851}"/>
              </a:ext>
            </a:extLst>
          </p:cNvPr>
          <p:cNvSpPr>
            <a:spLocks noGrp="1"/>
          </p:cNvSpPr>
          <p:nvPr>
            <p:ph type="ftr" sz="quarter" idx="11"/>
          </p:nvPr>
        </p:nvSpPr>
        <p:spPr>
          <a:xfrm>
            <a:off x="855388" y="6309360"/>
            <a:ext cx="6007691"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Presentation Title</a:t>
            </a:r>
          </a:p>
        </p:txBody>
      </p:sp>
      <p:sp>
        <p:nvSpPr>
          <p:cNvPr id="26" name="Date Placeholder 3">
            <a:extLst>
              <a:ext uri="{FF2B5EF4-FFF2-40B4-BE49-F238E27FC236}">
                <a16:creationId xmlns:a16="http://schemas.microsoft.com/office/drawing/2014/main" id="{D8A8D931-E01B-43C0-806F-2413BF5938FC}"/>
              </a:ext>
            </a:extLst>
          </p:cNvPr>
          <p:cNvSpPr>
            <a:spLocks noGrp="1"/>
          </p:cNvSpPr>
          <p:nvPr>
            <p:ph type="dt" sz="half" idx="10"/>
          </p:nvPr>
        </p:nvSpPr>
        <p:spPr>
          <a:xfrm>
            <a:off x="8197353" y="6309360"/>
            <a:ext cx="2151134"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r>
              <a:rPr lang="en-GB"/>
              <a:t>2/1/20XX</a:t>
            </a:r>
            <a:endParaRPr lang="en-GB" dirty="0"/>
          </a:p>
        </p:txBody>
      </p:sp>
      <p:sp>
        <p:nvSpPr>
          <p:cNvPr id="27" name="Slide Number Placeholder 6">
            <a:extLst>
              <a:ext uri="{FF2B5EF4-FFF2-40B4-BE49-F238E27FC236}">
                <a16:creationId xmlns:a16="http://schemas.microsoft.com/office/drawing/2014/main" id="{0F3F4E6D-F4D2-430F-A2C3-3C037D778F4B}"/>
              </a:ext>
            </a:extLst>
          </p:cNvPr>
          <p:cNvSpPr>
            <a:spLocks noGrp="1"/>
          </p:cNvSpPr>
          <p:nvPr>
            <p:ph type="sldNum" sz="quarter" idx="12"/>
          </p:nvPr>
        </p:nvSpPr>
        <p:spPr>
          <a:xfrm>
            <a:off x="10569202" y="6309360"/>
            <a:ext cx="979879" cy="457200"/>
          </a:xfrm>
        </p:spPr>
        <p:txBody>
          <a:bodyPr rtlCol="0"/>
          <a:lstStyle>
            <a:lvl1pPr>
              <a:defRPr>
                <a:solidFill>
                  <a:schemeClr val="bg1"/>
                </a:solidFill>
                <a:effectLst>
                  <a:outerShdw blurRad="38100" dist="38100" dir="2700000" algn="tl">
                    <a:srgbClr val="000000">
                      <a:alpha val="43137"/>
                    </a:srgbClr>
                  </a:outerShdw>
                </a:effectLst>
              </a:defRPr>
            </a:lvl1pPr>
          </a:lstStyle>
          <a:p>
            <a:pPr rtl="0"/>
            <a:fld id="{FAEF9944-A4F6-4C59-AEBD-678D6480B8EA}" type="slidenum">
              <a:rPr lang="en-GB" smtClean="0"/>
              <a:pPr/>
              <a:t>‹#›</a:t>
            </a:fld>
            <a:endParaRPr lang="en-GB" dirty="0"/>
          </a:p>
        </p:txBody>
      </p:sp>
    </p:spTree>
    <p:extLst>
      <p:ext uri="{BB962C8B-B14F-4D97-AF65-F5344CB8AC3E}">
        <p14:creationId xmlns:p14="http://schemas.microsoft.com/office/powerpoint/2010/main" val="174793158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7" name="Rectangle 26">
            <a:extLst>
              <a:ext uri="{FF2B5EF4-FFF2-40B4-BE49-F238E27FC236}">
                <a16:creationId xmlns:a16="http://schemas.microsoft.com/office/drawing/2014/main"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8" name="Rectangle 27">
            <a:extLst>
              <a:ext uri="{FF2B5EF4-FFF2-40B4-BE49-F238E27FC236}">
                <a16:creationId xmlns:a16="http://schemas.microsoft.com/office/drawing/2014/main"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9" name="Title 1">
            <a:extLst>
              <a:ext uri="{FF2B5EF4-FFF2-40B4-BE49-F238E27FC236}">
                <a16:creationId xmlns:a16="http://schemas.microsoft.com/office/drawing/2014/main" id="{EACBDB11-07EC-4982-BBFA-8EECF50C7B93}"/>
              </a:ext>
            </a:extLst>
          </p:cNvPr>
          <p:cNvSpPr>
            <a:spLocks noGrp="1"/>
          </p:cNvSpPr>
          <p:nvPr>
            <p:ph type="title" hasCustomPrompt="1"/>
          </p:nvPr>
        </p:nvSpPr>
        <p:spPr>
          <a:xfrm>
            <a:off x="1535372" y="4872251"/>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30" name="Rectangle 29">
            <a:extLst>
              <a:ext uri="{FF2B5EF4-FFF2-40B4-BE49-F238E27FC236}">
                <a16:creationId xmlns:a16="http://schemas.microsoft.com/office/drawing/2014/main"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1" name="Rectangle 30">
            <a:extLst>
              <a:ext uri="{FF2B5EF4-FFF2-40B4-BE49-F238E27FC236}">
                <a16:creationId xmlns:a16="http://schemas.microsoft.com/office/drawing/2014/main"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3" name="Footer Placeholder 4">
            <a:extLst>
              <a:ext uri="{FF2B5EF4-FFF2-40B4-BE49-F238E27FC236}">
                <a16:creationId xmlns:a16="http://schemas.microsoft.com/office/drawing/2014/main" id="{41DE758B-03CF-48F8-BCBE-AD97B70428DF}"/>
              </a:ext>
            </a:extLst>
          </p:cNvPr>
          <p:cNvSpPr>
            <a:spLocks noGrp="1"/>
          </p:cNvSpPr>
          <p:nvPr>
            <p:ph type="ftr" sz="quarter" idx="11"/>
          </p:nvPr>
        </p:nvSpPr>
        <p:spPr>
          <a:xfrm>
            <a:off x="1535372" y="6309360"/>
            <a:ext cx="4946592" cy="457200"/>
          </a:xfrm>
        </p:spPr>
        <p:txBody>
          <a:bodyPr rtlCol="0"/>
          <a:lstStyle/>
          <a:p>
            <a:pPr rtl="0"/>
            <a:r>
              <a:rPr lang="en-GB"/>
              <a:t>Presentation Title</a:t>
            </a:r>
          </a:p>
        </p:txBody>
      </p:sp>
      <p:sp>
        <p:nvSpPr>
          <p:cNvPr id="34" name="Date Placeholder 3">
            <a:extLst>
              <a:ext uri="{FF2B5EF4-FFF2-40B4-BE49-F238E27FC236}">
                <a16:creationId xmlns:a16="http://schemas.microsoft.com/office/drawing/2014/main" id="{1640606E-041A-4385-96D7-3C6E775E3FA4}"/>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35" name="Slide Number Placeholder 5">
            <a:extLst>
              <a:ext uri="{FF2B5EF4-FFF2-40B4-BE49-F238E27FC236}">
                <a16:creationId xmlns:a16="http://schemas.microsoft.com/office/drawing/2014/main" id="{35844B60-1EF6-4A90-9030-B5043BCD058B}"/>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67259975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3" name="Rectangle 2">
            <a:extLst>
              <a:ext uri="{FF2B5EF4-FFF2-40B4-BE49-F238E27FC236}">
                <a16:creationId xmlns:a16="http://schemas.microsoft.com/office/drawing/2014/main"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4" name="Rectangle 3">
            <a:extLst>
              <a:ext uri="{FF2B5EF4-FFF2-40B4-BE49-F238E27FC236}">
                <a16:creationId xmlns:a16="http://schemas.microsoft.com/office/drawing/2014/main"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5" name="Title 1">
            <a:extLst>
              <a:ext uri="{FF2B5EF4-FFF2-40B4-BE49-F238E27FC236}">
                <a16:creationId xmlns:a16="http://schemas.microsoft.com/office/drawing/2014/main" id="{452D50E3-A27A-4AF6-928B-286E7BDB4BD9}"/>
              </a:ext>
            </a:extLst>
          </p:cNvPr>
          <p:cNvSpPr>
            <a:spLocks noGrp="1"/>
          </p:cNvSpPr>
          <p:nvPr>
            <p:ph type="title" hasCustomPrompt="1"/>
          </p:nvPr>
        </p:nvSpPr>
        <p:spPr>
          <a:xfrm>
            <a:off x="1535372" y="4872251"/>
            <a:ext cx="10013709" cy="1030360"/>
          </a:xfrm>
        </p:spPr>
        <p:txBody>
          <a:bodyPr rtlCol="0"/>
          <a:lstStyle>
            <a:lvl1pPr>
              <a:defRPr>
                <a:solidFill>
                  <a:schemeClr val="bg1"/>
                </a:solidFill>
              </a:defRPr>
            </a:lvl1pPr>
          </a:lstStyle>
          <a:p>
            <a:pPr rtl="0"/>
            <a:r>
              <a:rPr lang="en-GB">
                <a:solidFill>
                  <a:schemeClr val="bg1"/>
                </a:solidFill>
              </a:rPr>
              <a:t>Click to add title</a:t>
            </a:r>
          </a:p>
        </p:txBody>
      </p:sp>
      <p:sp>
        <p:nvSpPr>
          <p:cNvPr id="6" name="Rectangle 5">
            <a:extLst>
              <a:ext uri="{FF2B5EF4-FFF2-40B4-BE49-F238E27FC236}">
                <a16:creationId xmlns:a16="http://schemas.microsoft.com/office/drawing/2014/main"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7" name="Rectangle 6">
            <a:extLst>
              <a:ext uri="{FF2B5EF4-FFF2-40B4-BE49-F238E27FC236}">
                <a16:creationId xmlns:a16="http://schemas.microsoft.com/office/drawing/2014/main"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8" name="Footer Placeholder 4">
            <a:extLst>
              <a:ext uri="{FF2B5EF4-FFF2-40B4-BE49-F238E27FC236}">
                <a16:creationId xmlns:a16="http://schemas.microsoft.com/office/drawing/2014/main" id="{BD5DA270-E83F-4CC8-9DA6-27CA3AEC0745}"/>
              </a:ext>
            </a:extLst>
          </p:cNvPr>
          <p:cNvSpPr>
            <a:spLocks noGrp="1"/>
          </p:cNvSpPr>
          <p:nvPr>
            <p:ph type="ftr" sz="quarter" idx="11"/>
          </p:nvPr>
        </p:nvSpPr>
        <p:spPr>
          <a:xfrm>
            <a:off x="1535372" y="6309360"/>
            <a:ext cx="4946592" cy="457200"/>
          </a:xfrm>
        </p:spPr>
        <p:txBody>
          <a:bodyPr rtlCol="0"/>
          <a:lstStyle/>
          <a:p>
            <a:pPr rtl="0"/>
            <a:r>
              <a:rPr lang="en-GB"/>
              <a:t>Presentation Title</a:t>
            </a:r>
          </a:p>
        </p:txBody>
      </p:sp>
      <p:sp>
        <p:nvSpPr>
          <p:cNvPr id="9" name="Date Placeholder 3">
            <a:extLst>
              <a:ext uri="{FF2B5EF4-FFF2-40B4-BE49-F238E27FC236}">
                <a16:creationId xmlns:a16="http://schemas.microsoft.com/office/drawing/2014/main" id="{57804587-2E59-4D83-B86E-83ADAE4FDC13}"/>
              </a:ext>
            </a:extLst>
          </p:cNvPr>
          <p:cNvSpPr>
            <a:spLocks noGrp="1"/>
          </p:cNvSpPr>
          <p:nvPr>
            <p:ph type="dt" sz="half" idx="10"/>
          </p:nvPr>
        </p:nvSpPr>
        <p:spPr>
          <a:xfrm>
            <a:off x="8202168" y="6309360"/>
            <a:ext cx="2148840" cy="457200"/>
          </a:xfrm>
        </p:spPr>
        <p:txBody>
          <a:bodyPr rtlCol="0"/>
          <a:lstStyle/>
          <a:p>
            <a:pPr rtl="0"/>
            <a:r>
              <a:rPr lang="en-GB"/>
              <a:t>2/1/20XX</a:t>
            </a:r>
            <a:endParaRPr lang="en-GB" dirty="0"/>
          </a:p>
        </p:txBody>
      </p:sp>
      <p:sp>
        <p:nvSpPr>
          <p:cNvPr id="10" name="Slide Number Placeholder 5">
            <a:extLst>
              <a:ext uri="{FF2B5EF4-FFF2-40B4-BE49-F238E27FC236}">
                <a16:creationId xmlns:a16="http://schemas.microsoft.com/office/drawing/2014/main" id="{5339F117-3072-4F0C-8D1D-E5DC918CE4F0}"/>
              </a:ext>
            </a:extLst>
          </p:cNvPr>
          <p:cNvSpPr>
            <a:spLocks noGrp="1"/>
          </p:cNvSpPr>
          <p:nvPr>
            <p:ph type="sldNum" sz="quarter" idx="12"/>
          </p:nvPr>
        </p:nvSpPr>
        <p:spPr>
          <a:xfrm>
            <a:off x="10569202" y="6309360"/>
            <a:ext cx="979879" cy="457200"/>
          </a:xfrm>
        </p:spPr>
        <p:txBody>
          <a:bodyPr rtlCol="0"/>
          <a:lstStyle/>
          <a:p>
            <a:pPr rtl="0"/>
            <a:fld id="{FAEF9944-A4F6-4C59-AEBD-678D6480B8EA}" type="slidenum">
              <a:rPr lang="en-GB" smtClean="0"/>
              <a:t>‹#›</a:t>
            </a:fld>
            <a:endParaRPr lang="en-GB" dirty="0"/>
          </a:p>
        </p:txBody>
      </p:sp>
    </p:spTree>
    <p:extLst>
      <p:ext uri="{BB962C8B-B14F-4D97-AF65-F5344CB8AC3E}">
        <p14:creationId xmlns:p14="http://schemas.microsoft.com/office/powerpoint/2010/main" val="306689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pPr rtl="0"/>
            <a:r>
              <a:rPr lang="en-US"/>
              <a:t>Click to edit Master title style</a:t>
            </a:r>
            <a:endParaRPr lang="en-GB"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pPr rtl="0"/>
            <a:r>
              <a:rPr lang="en-GB"/>
              <a:t>2/1/20XX</a:t>
            </a:r>
            <a:endParaRPr lang="en-GB"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pPr rtl="0"/>
            <a:r>
              <a:rPr lang="en-GB"/>
              <a:t>Presentation Title</a:t>
            </a:r>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pPr rtl="0"/>
            <a:fld id="{FAEF9944-A4F6-4C59-AEBD-678D6480B8EA}" type="slidenum">
              <a:rPr lang="en-GB" smtClean="0"/>
              <a:pPr/>
              <a:t>‹#›</a:t>
            </a:fld>
            <a:endParaRPr lang="en-GB"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p>
        </p:txBody>
      </p:sp>
    </p:spTree>
    <p:extLst>
      <p:ext uri="{BB962C8B-B14F-4D97-AF65-F5344CB8AC3E}">
        <p14:creationId xmlns:p14="http://schemas.microsoft.com/office/powerpoint/2010/main" val="2201293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Lst>
  <p:hf hdr="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hyperlink" Target="https://www.linkedin.com/in/bhasker-kumar-a797113/" TargetMode="External"/><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a:xfrm>
            <a:off x="1628775" y="1057275"/>
            <a:ext cx="5122545" cy="2173288"/>
          </a:xfrm>
        </p:spPr>
        <p:txBody>
          <a:bodyPr vert="horz" lIns="109728" tIns="109728" rIns="109728" bIns="91440" rtlCol="0" anchor="ctr">
            <a:normAutofit/>
          </a:bodyPr>
          <a:lstStyle/>
          <a:p>
            <a:pPr rtl="0"/>
            <a:r>
              <a:rPr lang="en-GB" dirty="0"/>
              <a:t>ITSM Dashboard</a:t>
            </a:r>
          </a:p>
        </p:txBody>
      </p:sp>
      <p:sp>
        <p:nvSpPr>
          <p:cNvPr id="8" name="Subtitle 7">
            <a:extLst>
              <a:ext uri="{FF2B5EF4-FFF2-40B4-BE49-F238E27FC236}">
                <a16:creationId xmlns:a16="http://schemas.microsoft.com/office/drawing/2014/main" id="{4B0552E2-3F84-4A73-A16B-C54043C663D5}"/>
              </a:ext>
            </a:extLst>
          </p:cNvPr>
          <p:cNvSpPr>
            <a:spLocks noGrp="1"/>
          </p:cNvSpPr>
          <p:nvPr>
            <p:ph type="subTitle" idx="1"/>
          </p:nvPr>
        </p:nvSpPr>
        <p:spPr>
          <a:xfrm>
            <a:off x="1646643" y="3751119"/>
            <a:ext cx="4985065" cy="1606163"/>
          </a:xfrm>
        </p:spPr>
        <p:txBody>
          <a:bodyPr vert="horz" lIns="109728" tIns="109728" rIns="109728" bIns="91440" rtlCol="0" anchor="t">
            <a:normAutofit/>
          </a:bodyPr>
          <a:lstStyle/>
          <a:p>
            <a:pPr rtl="0"/>
            <a:r>
              <a:rPr lang="en-GB" dirty="0"/>
              <a:t>Bhasker Kumar</a:t>
            </a:r>
          </a:p>
        </p:txBody>
      </p:sp>
      <p:pic>
        <p:nvPicPr>
          <p:cNvPr id="41" name="Picture Placeholder 40" descr="A large room with glass walls&#10;">
            <a:extLst>
              <a:ext uri="{FF2B5EF4-FFF2-40B4-BE49-F238E27FC236}">
                <a16:creationId xmlns:a16="http://schemas.microsoft.com/office/drawing/2014/main" id="{9FB4A3D7-302B-4FAB-B9BD-5F75A796AC7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859936" y="-2"/>
            <a:ext cx="5332064" cy="6858002"/>
          </a:xfrm>
        </p:spPr>
      </p:pic>
      <p:sp>
        <p:nvSpPr>
          <p:cNvPr id="6" name="Footer Placeholder 5">
            <a:extLst>
              <a:ext uri="{FF2B5EF4-FFF2-40B4-BE49-F238E27FC236}">
                <a16:creationId xmlns:a16="http://schemas.microsoft.com/office/drawing/2014/main" id="{112A0352-7A16-48F0-9C66-57C647D319F8}"/>
              </a:ext>
            </a:extLst>
          </p:cNvPr>
          <p:cNvSpPr>
            <a:spLocks noGrp="1"/>
          </p:cNvSpPr>
          <p:nvPr>
            <p:ph type="ftr" sz="quarter" idx="11"/>
          </p:nvPr>
        </p:nvSpPr>
        <p:spPr/>
        <p:txBody>
          <a:bodyPr rtlCol="0"/>
          <a:lstStyle/>
          <a:p>
            <a:pPr algn="l" rtl="0"/>
            <a:r>
              <a:rPr lang="en-GB" dirty="0"/>
              <a:t>ITSM Dashboard</a:t>
            </a:r>
          </a:p>
        </p:txBody>
      </p:sp>
    </p:spTree>
    <p:extLst>
      <p:ext uri="{BB962C8B-B14F-4D97-AF65-F5344CB8AC3E}">
        <p14:creationId xmlns:p14="http://schemas.microsoft.com/office/powerpoint/2010/main" val="3111549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en-GB" dirty="0"/>
              <a:t>Key Measures and Calc. Flow</a:t>
            </a:r>
          </a:p>
        </p:txBody>
      </p:sp>
      <p:pic>
        <p:nvPicPr>
          <p:cNvPr id="4" name="Picture 3">
            <a:extLst>
              <a:ext uri="{FF2B5EF4-FFF2-40B4-BE49-F238E27FC236}">
                <a16:creationId xmlns:a16="http://schemas.microsoft.com/office/drawing/2014/main" id="{C9FBBE2D-522F-A27F-6CCD-2AC4D05E001E}"/>
              </a:ext>
            </a:extLst>
          </p:cNvPr>
          <p:cNvPicPr>
            <a:picLocks noChangeAspect="1"/>
          </p:cNvPicPr>
          <p:nvPr/>
        </p:nvPicPr>
        <p:blipFill>
          <a:blip r:embed="rId3"/>
          <a:stretch>
            <a:fillRect/>
          </a:stretch>
        </p:blipFill>
        <p:spPr>
          <a:xfrm>
            <a:off x="1749976" y="743280"/>
            <a:ext cx="9048750" cy="2962275"/>
          </a:xfrm>
          <a:prstGeom prst="rect">
            <a:avLst/>
          </a:prstGeom>
        </p:spPr>
      </p:pic>
    </p:spTree>
    <p:extLst>
      <p:ext uri="{BB962C8B-B14F-4D97-AF65-F5344CB8AC3E}">
        <p14:creationId xmlns:p14="http://schemas.microsoft.com/office/powerpoint/2010/main" val="2437343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en-GB" dirty="0"/>
              <a:t>Attributes </a:t>
            </a:r>
          </a:p>
        </p:txBody>
      </p:sp>
      <p:grpSp>
        <p:nvGrpSpPr>
          <p:cNvPr id="4" name="Group 3">
            <a:extLst>
              <a:ext uri="{FF2B5EF4-FFF2-40B4-BE49-F238E27FC236}">
                <a16:creationId xmlns:a16="http://schemas.microsoft.com/office/drawing/2014/main" id="{7B2CB31C-5F2C-93C9-117E-0498F584185B}"/>
              </a:ext>
            </a:extLst>
          </p:cNvPr>
          <p:cNvGrpSpPr/>
          <p:nvPr/>
        </p:nvGrpSpPr>
        <p:grpSpPr>
          <a:xfrm>
            <a:off x="1367441" y="152244"/>
            <a:ext cx="2286000" cy="4394446"/>
            <a:chOff x="1547915" y="188681"/>
            <a:chExt cx="2286000" cy="4394446"/>
          </a:xfrm>
        </p:grpSpPr>
        <p:grpSp>
          <p:nvGrpSpPr>
            <p:cNvPr id="7" name="Group 6">
              <a:extLst>
                <a:ext uri="{FF2B5EF4-FFF2-40B4-BE49-F238E27FC236}">
                  <a16:creationId xmlns:a16="http://schemas.microsoft.com/office/drawing/2014/main" id="{A8EFDD41-0DC9-B7BC-58C0-AF3C28526E62}"/>
                </a:ext>
              </a:extLst>
            </p:cNvPr>
            <p:cNvGrpSpPr/>
            <p:nvPr/>
          </p:nvGrpSpPr>
          <p:grpSpPr>
            <a:xfrm>
              <a:off x="1547915" y="188681"/>
              <a:ext cx="2286000" cy="4394446"/>
              <a:chOff x="1247315" y="142043"/>
              <a:chExt cx="3249226" cy="4394446"/>
            </a:xfrm>
          </p:grpSpPr>
          <p:sp>
            <p:nvSpPr>
              <p:cNvPr id="3" name="Rectangle 2">
                <a:extLst>
                  <a:ext uri="{FF2B5EF4-FFF2-40B4-BE49-F238E27FC236}">
                    <a16:creationId xmlns:a16="http://schemas.microsoft.com/office/drawing/2014/main" id="{BC0FF94E-761A-4DF0-C870-EC3DF48C5F8D}"/>
                  </a:ext>
                </a:extLst>
              </p:cNvPr>
              <p:cNvSpPr/>
              <p:nvPr/>
            </p:nvSpPr>
            <p:spPr>
              <a:xfrm>
                <a:off x="1287262" y="142043"/>
                <a:ext cx="3169328" cy="4394446"/>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4678ABE5-78AD-42A8-A72D-BC1BA7FE7FBA}"/>
                  </a:ext>
                </a:extLst>
              </p:cNvPr>
              <p:cNvSpPr/>
              <p:nvPr/>
            </p:nvSpPr>
            <p:spPr>
              <a:xfrm>
                <a:off x="1247315" y="3817398"/>
                <a:ext cx="3249226" cy="4172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Dimensions</a:t>
                </a:r>
              </a:p>
            </p:txBody>
          </p:sp>
        </p:grpSp>
        <p:sp>
          <p:nvSpPr>
            <p:cNvPr id="16" name="TextBox 15">
              <a:extLst>
                <a:ext uri="{FF2B5EF4-FFF2-40B4-BE49-F238E27FC236}">
                  <a16:creationId xmlns:a16="http://schemas.microsoft.com/office/drawing/2014/main" id="{F895940A-CFAA-B7A8-E3B2-10F13E5DA40F}"/>
                </a:ext>
              </a:extLst>
            </p:cNvPr>
            <p:cNvSpPr txBox="1"/>
            <p:nvPr/>
          </p:nvSpPr>
          <p:spPr>
            <a:xfrm>
              <a:off x="1576020" y="208522"/>
              <a:ext cx="2229788" cy="2292935"/>
            </a:xfrm>
            <a:prstGeom prst="rect">
              <a:avLst/>
            </a:prstGeom>
            <a:noFill/>
          </p:spPr>
          <p:txBody>
            <a:bodyPr wrap="square">
              <a:spAutoFit/>
            </a:bodyPr>
            <a:lstStyle/>
            <a:p>
              <a:pPr marL="171450" indent="-171450">
                <a:buFont typeface="Arial" panose="020B0604020202020204" pitchFamily="34" charset="0"/>
                <a:buChar char="•"/>
              </a:pPr>
              <a:r>
                <a:rPr lang="en-GB" sz="1100" spc="150" dirty="0">
                  <a:solidFill>
                    <a:schemeClr val="tx1">
                      <a:lumMod val="75000"/>
                      <a:lumOff val="25000"/>
                    </a:schemeClr>
                  </a:solidFill>
                </a:rPr>
                <a:t>Application</a:t>
              </a:r>
            </a:p>
            <a:p>
              <a:pPr marL="171450" indent="-171450">
                <a:buFont typeface="Arial" panose="020B0604020202020204" pitchFamily="34" charset="0"/>
                <a:buChar char="•"/>
              </a:pPr>
              <a:r>
                <a:rPr lang="en-GB" sz="1100" spc="150" dirty="0">
                  <a:solidFill>
                    <a:schemeClr val="tx1">
                      <a:lumMod val="75000"/>
                      <a:lumOff val="25000"/>
                    </a:schemeClr>
                  </a:solidFill>
                </a:rPr>
                <a:t>ICT Accounts</a:t>
              </a:r>
            </a:p>
            <a:p>
              <a:pPr marL="171450" indent="-171450">
                <a:buFont typeface="Arial" panose="020B0604020202020204" pitchFamily="34" charset="0"/>
                <a:buChar char="•"/>
              </a:pPr>
              <a:r>
                <a:rPr lang="en-GB" sz="1100" spc="150" dirty="0">
                  <a:solidFill>
                    <a:schemeClr val="tx1">
                      <a:lumMod val="75000"/>
                      <a:lumOff val="25000"/>
                    </a:schemeClr>
                  </a:solidFill>
                </a:rPr>
                <a:t>Activities</a:t>
              </a:r>
            </a:p>
            <a:p>
              <a:pPr marL="171450" indent="-171450">
                <a:buFont typeface="Arial" panose="020B0604020202020204" pitchFamily="34" charset="0"/>
                <a:buChar char="•"/>
              </a:pPr>
              <a:r>
                <a:rPr lang="en-GB" sz="1100" spc="150" dirty="0">
                  <a:solidFill>
                    <a:schemeClr val="tx1">
                      <a:lumMod val="75000"/>
                      <a:lumOff val="25000"/>
                    </a:schemeClr>
                  </a:solidFill>
                </a:rPr>
                <a:t>Assets</a:t>
              </a:r>
            </a:p>
            <a:p>
              <a:pPr marL="171450" indent="-171450">
                <a:buFont typeface="Arial" panose="020B0604020202020204" pitchFamily="34" charset="0"/>
                <a:buChar char="•"/>
              </a:pPr>
              <a:r>
                <a:rPr lang="en-GB" sz="1100" spc="150" dirty="0">
                  <a:solidFill>
                    <a:schemeClr val="tx1">
                      <a:lumMod val="75000"/>
                      <a:lumOff val="25000"/>
                    </a:schemeClr>
                  </a:solidFill>
                </a:rPr>
                <a:t>Cost centre</a:t>
              </a:r>
            </a:p>
            <a:p>
              <a:pPr marL="171450" indent="-171450">
                <a:buFont typeface="Arial" panose="020B0604020202020204" pitchFamily="34" charset="0"/>
                <a:buChar char="•"/>
              </a:pPr>
              <a:r>
                <a:rPr lang="en-GB" sz="1100" spc="150" dirty="0">
                  <a:solidFill>
                    <a:schemeClr val="tx1">
                      <a:lumMod val="75000"/>
                      <a:lumOff val="25000"/>
                    </a:schemeClr>
                  </a:solidFill>
                </a:rPr>
                <a:t>Contracts</a:t>
              </a:r>
            </a:p>
            <a:p>
              <a:pPr marL="171450" indent="-171450">
                <a:buFont typeface="Arial" panose="020B0604020202020204" pitchFamily="34" charset="0"/>
                <a:buChar char="•"/>
              </a:pPr>
              <a:r>
                <a:rPr lang="en-GB" sz="1100" spc="150" dirty="0">
                  <a:solidFill>
                    <a:schemeClr val="tx1">
                      <a:lumMod val="75000"/>
                      <a:lumOff val="25000"/>
                    </a:schemeClr>
                  </a:solidFill>
                </a:rPr>
                <a:t>Employee</a:t>
              </a:r>
            </a:p>
            <a:p>
              <a:pPr marL="171450" indent="-171450">
                <a:buFont typeface="Arial" panose="020B0604020202020204" pitchFamily="34" charset="0"/>
                <a:buChar char="•"/>
              </a:pPr>
              <a:r>
                <a:rPr lang="en-GB" sz="1100" spc="150" dirty="0">
                  <a:solidFill>
                    <a:schemeClr val="tx1">
                      <a:lumMod val="75000"/>
                      <a:lumOff val="25000"/>
                    </a:schemeClr>
                  </a:solidFill>
                </a:rPr>
                <a:t>ICT Organization</a:t>
              </a:r>
            </a:p>
            <a:p>
              <a:pPr marL="171450" indent="-171450">
                <a:buFont typeface="Arial" panose="020B0604020202020204" pitchFamily="34" charset="0"/>
                <a:buChar char="•"/>
              </a:pPr>
              <a:r>
                <a:rPr lang="en-GB" sz="1100" spc="150" dirty="0">
                  <a:solidFill>
                    <a:schemeClr val="tx1">
                      <a:lumMod val="75000"/>
                      <a:lumOff val="25000"/>
                    </a:schemeClr>
                  </a:solidFill>
                </a:rPr>
                <a:t>ICTOrganization23</a:t>
              </a:r>
            </a:p>
            <a:p>
              <a:pPr marL="171450" indent="-171450">
                <a:buFont typeface="Arial" panose="020B0604020202020204" pitchFamily="34" charset="0"/>
                <a:buChar char="•"/>
              </a:pPr>
              <a:r>
                <a:rPr lang="en-GB" sz="1100" spc="150" dirty="0">
                  <a:solidFill>
                    <a:schemeClr val="tx1">
                      <a:lumMod val="75000"/>
                      <a:lumOff val="25000"/>
                    </a:schemeClr>
                  </a:solidFill>
                </a:rPr>
                <a:t>Legal Entity</a:t>
              </a:r>
            </a:p>
            <a:p>
              <a:pPr marL="171450" indent="-171450">
                <a:buFont typeface="Arial" panose="020B0604020202020204" pitchFamily="34" charset="0"/>
                <a:buChar char="•"/>
              </a:pPr>
              <a:r>
                <a:rPr lang="en-GB" sz="1100" spc="150" dirty="0">
                  <a:solidFill>
                    <a:schemeClr val="tx1">
                      <a:lumMod val="75000"/>
                      <a:lumOff val="25000"/>
                    </a:schemeClr>
                  </a:solidFill>
                </a:rPr>
                <a:t>Scenario</a:t>
              </a:r>
            </a:p>
            <a:p>
              <a:pPr marL="171450" indent="-171450">
                <a:buFont typeface="Arial" panose="020B0604020202020204" pitchFamily="34" charset="0"/>
                <a:buChar char="•"/>
              </a:pPr>
              <a:r>
                <a:rPr lang="en-GB" sz="1100" spc="150" dirty="0">
                  <a:solidFill>
                    <a:schemeClr val="tx1">
                      <a:lumMod val="75000"/>
                      <a:lumOff val="25000"/>
                    </a:schemeClr>
                  </a:solidFill>
                </a:rPr>
                <a:t>Vendor</a:t>
              </a:r>
            </a:p>
            <a:p>
              <a:pPr marL="171450" indent="-171450">
                <a:buFont typeface="Arial" panose="020B0604020202020204" pitchFamily="34" charset="0"/>
                <a:buChar char="•"/>
              </a:pPr>
              <a:r>
                <a:rPr lang="en-GB" sz="1100" spc="150" dirty="0">
                  <a:solidFill>
                    <a:schemeClr val="tx1">
                      <a:lumMod val="75000"/>
                      <a:lumOff val="25000"/>
                    </a:schemeClr>
                  </a:solidFill>
                </a:rPr>
                <a:t>Year</a:t>
              </a:r>
            </a:p>
          </p:txBody>
        </p:sp>
      </p:grpSp>
      <p:grpSp>
        <p:nvGrpSpPr>
          <p:cNvPr id="2" name="Group 1">
            <a:extLst>
              <a:ext uri="{FF2B5EF4-FFF2-40B4-BE49-F238E27FC236}">
                <a16:creationId xmlns:a16="http://schemas.microsoft.com/office/drawing/2014/main" id="{E0490FCB-5499-9758-97E8-8A9ADA353067}"/>
              </a:ext>
            </a:extLst>
          </p:cNvPr>
          <p:cNvGrpSpPr/>
          <p:nvPr/>
        </p:nvGrpSpPr>
        <p:grpSpPr>
          <a:xfrm>
            <a:off x="4154517" y="152244"/>
            <a:ext cx="2286000" cy="4394446"/>
            <a:chOff x="5246320" y="188681"/>
            <a:chExt cx="2286000" cy="4394446"/>
          </a:xfrm>
        </p:grpSpPr>
        <p:grpSp>
          <p:nvGrpSpPr>
            <p:cNvPr id="9" name="Group 8">
              <a:extLst>
                <a:ext uri="{FF2B5EF4-FFF2-40B4-BE49-F238E27FC236}">
                  <a16:creationId xmlns:a16="http://schemas.microsoft.com/office/drawing/2014/main" id="{49151A79-8A19-DF05-844E-709045F8AD42}"/>
                </a:ext>
              </a:extLst>
            </p:cNvPr>
            <p:cNvGrpSpPr/>
            <p:nvPr/>
          </p:nvGrpSpPr>
          <p:grpSpPr>
            <a:xfrm>
              <a:off x="5246320" y="188681"/>
              <a:ext cx="2286000" cy="4394446"/>
              <a:chOff x="1287262" y="142043"/>
              <a:chExt cx="3249226" cy="4394446"/>
            </a:xfrm>
          </p:grpSpPr>
          <p:sp>
            <p:nvSpPr>
              <p:cNvPr id="10" name="Rectangle 9">
                <a:extLst>
                  <a:ext uri="{FF2B5EF4-FFF2-40B4-BE49-F238E27FC236}">
                    <a16:creationId xmlns:a16="http://schemas.microsoft.com/office/drawing/2014/main" id="{A0C4C8F0-9323-DD2E-5E07-6720C3A8FDCF}"/>
                  </a:ext>
                </a:extLst>
              </p:cNvPr>
              <p:cNvSpPr/>
              <p:nvPr/>
            </p:nvSpPr>
            <p:spPr>
              <a:xfrm>
                <a:off x="1287262" y="142043"/>
                <a:ext cx="3169328" cy="4394446"/>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241EBFFD-D413-CA16-FCE2-89FC29E21EA7}"/>
                  </a:ext>
                </a:extLst>
              </p:cNvPr>
              <p:cNvSpPr/>
              <p:nvPr/>
            </p:nvSpPr>
            <p:spPr>
              <a:xfrm>
                <a:off x="1287262" y="3817398"/>
                <a:ext cx="3249226" cy="4172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Forms</a:t>
                </a:r>
              </a:p>
            </p:txBody>
          </p:sp>
        </p:grpSp>
        <p:sp>
          <p:nvSpPr>
            <p:cNvPr id="17" name="TextBox 16">
              <a:extLst>
                <a:ext uri="{FF2B5EF4-FFF2-40B4-BE49-F238E27FC236}">
                  <a16:creationId xmlns:a16="http://schemas.microsoft.com/office/drawing/2014/main" id="{0457A29D-8C71-4ECE-A31D-6508DED3D88D}"/>
                </a:ext>
              </a:extLst>
            </p:cNvPr>
            <p:cNvSpPr txBox="1"/>
            <p:nvPr/>
          </p:nvSpPr>
          <p:spPr>
            <a:xfrm>
              <a:off x="5246320" y="208522"/>
              <a:ext cx="2207236" cy="1492716"/>
            </a:xfrm>
            <a:prstGeom prst="rect">
              <a:avLst/>
            </a:prstGeom>
            <a:noFill/>
          </p:spPr>
          <p:txBody>
            <a:bodyPr wrap="square">
              <a:spAutoFit/>
            </a:bodyPr>
            <a:lstStyle/>
            <a:p>
              <a:pPr marL="171450" indent="-171450">
                <a:buFont typeface="Arial" panose="020B0604020202020204" pitchFamily="34" charset="0"/>
                <a:buChar char="•"/>
              </a:pPr>
              <a:r>
                <a:rPr lang="en-GB" sz="1100" spc="150" dirty="0">
                  <a:solidFill>
                    <a:schemeClr val="tx1">
                      <a:lumMod val="75000"/>
                      <a:lumOff val="25000"/>
                    </a:schemeClr>
                  </a:solidFill>
                </a:rPr>
                <a:t>BY App Non-Financials</a:t>
              </a:r>
            </a:p>
            <a:p>
              <a:pPr marL="171450" indent="-171450">
                <a:buFont typeface="Arial" panose="020B0604020202020204" pitchFamily="34" charset="0"/>
                <a:buChar char="•"/>
              </a:pPr>
              <a:r>
                <a:rPr lang="en-GB" sz="1100" spc="150" dirty="0">
                  <a:solidFill>
                    <a:schemeClr val="tx1">
                      <a:lumMod val="75000"/>
                      <a:lumOff val="25000"/>
                    </a:schemeClr>
                  </a:solidFill>
                </a:rPr>
                <a:t>EMP Wages &amp; Rate</a:t>
              </a:r>
            </a:p>
            <a:p>
              <a:pPr marL="171450" indent="-171450">
                <a:buFont typeface="Arial" panose="020B0604020202020204" pitchFamily="34" charset="0"/>
                <a:buChar char="•"/>
              </a:pPr>
              <a:r>
                <a:rPr lang="en-GB" sz="1100" spc="150" dirty="0">
                  <a:solidFill>
                    <a:schemeClr val="tx1">
                      <a:lumMod val="75000"/>
                      <a:lumOff val="25000"/>
                    </a:schemeClr>
                  </a:solidFill>
                </a:rPr>
                <a:t>Financial Data</a:t>
              </a:r>
            </a:p>
            <a:p>
              <a:pPr marL="171450" indent="-171450">
                <a:buFont typeface="Arial" panose="020B0604020202020204" pitchFamily="34" charset="0"/>
                <a:buChar char="•"/>
              </a:pPr>
              <a:r>
                <a:rPr lang="en-GB" sz="1100" spc="150" dirty="0">
                  <a:solidFill>
                    <a:schemeClr val="tx1">
                      <a:lumMod val="75000"/>
                      <a:lumOff val="25000"/>
                    </a:schemeClr>
                  </a:solidFill>
                </a:rPr>
                <a:t>Labour Allocation</a:t>
              </a:r>
            </a:p>
            <a:p>
              <a:pPr marL="171450" indent="-171450">
                <a:buFont typeface="Arial" panose="020B0604020202020204" pitchFamily="34" charset="0"/>
                <a:buChar char="•"/>
              </a:pPr>
              <a:r>
                <a:rPr lang="en-GB" sz="1100" spc="150" dirty="0">
                  <a:solidFill>
                    <a:schemeClr val="tx1">
                      <a:lumMod val="75000"/>
                      <a:lumOff val="25000"/>
                    </a:schemeClr>
                  </a:solidFill>
                </a:rPr>
                <a:t>User By App/Entity</a:t>
              </a:r>
            </a:p>
            <a:p>
              <a:pPr marL="171450" indent="-171450">
                <a:buFont typeface="Arial" panose="020B0604020202020204" pitchFamily="34" charset="0"/>
                <a:buChar char="•"/>
              </a:pPr>
              <a:r>
                <a:rPr lang="en-GB" sz="1100" spc="150" dirty="0">
                  <a:solidFill>
                    <a:schemeClr val="tx1">
                      <a:lumMod val="75000"/>
                      <a:lumOff val="25000"/>
                    </a:schemeClr>
                  </a:solidFill>
                </a:rPr>
                <a:t>FX Rates</a:t>
              </a:r>
            </a:p>
            <a:p>
              <a:endParaRPr lang="en-GB" sz="1400" spc="150" dirty="0">
                <a:solidFill>
                  <a:schemeClr val="tx1">
                    <a:lumMod val="75000"/>
                    <a:lumOff val="25000"/>
                  </a:schemeClr>
                </a:solidFill>
              </a:endParaRPr>
            </a:p>
          </p:txBody>
        </p:sp>
      </p:grpSp>
      <p:grpSp>
        <p:nvGrpSpPr>
          <p:cNvPr id="22" name="Group 21">
            <a:extLst>
              <a:ext uri="{FF2B5EF4-FFF2-40B4-BE49-F238E27FC236}">
                <a16:creationId xmlns:a16="http://schemas.microsoft.com/office/drawing/2014/main" id="{787E420D-B522-7B64-A18C-707A86CAC483}"/>
              </a:ext>
            </a:extLst>
          </p:cNvPr>
          <p:cNvGrpSpPr/>
          <p:nvPr/>
        </p:nvGrpSpPr>
        <p:grpSpPr>
          <a:xfrm>
            <a:off x="6941593" y="152244"/>
            <a:ext cx="2286000" cy="4394446"/>
            <a:chOff x="6206914" y="202164"/>
            <a:chExt cx="2286000" cy="4394446"/>
          </a:xfrm>
        </p:grpSpPr>
        <p:sp>
          <p:nvSpPr>
            <p:cNvPr id="13" name="Rectangle 12">
              <a:extLst>
                <a:ext uri="{FF2B5EF4-FFF2-40B4-BE49-F238E27FC236}">
                  <a16:creationId xmlns:a16="http://schemas.microsoft.com/office/drawing/2014/main" id="{36402E5D-8B61-F706-D79B-54CB3F382D53}"/>
                </a:ext>
              </a:extLst>
            </p:cNvPr>
            <p:cNvSpPr/>
            <p:nvPr/>
          </p:nvSpPr>
          <p:spPr>
            <a:xfrm>
              <a:off x="6235021" y="202164"/>
              <a:ext cx="2229787" cy="4394446"/>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C1AE5D45-9559-B488-F5B7-E5CC38CD56BA}"/>
                </a:ext>
              </a:extLst>
            </p:cNvPr>
            <p:cNvSpPr/>
            <p:nvPr/>
          </p:nvSpPr>
          <p:spPr>
            <a:xfrm>
              <a:off x="6206914" y="3887467"/>
              <a:ext cx="2286000" cy="4172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Inbound Systems</a:t>
              </a:r>
            </a:p>
          </p:txBody>
        </p:sp>
        <p:sp>
          <p:nvSpPr>
            <p:cNvPr id="18" name="TextBox 17">
              <a:extLst>
                <a:ext uri="{FF2B5EF4-FFF2-40B4-BE49-F238E27FC236}">
                  <a16:creationId xmlns:a16="http://schemas.microsoft.com/office/drawing/2014/main" id="{165FB081-7C7F-7F9F-F73D-9FCBBAEBC611}"/>
                </a:ext>
              </a:extLst>
            </p:cNvPr>
            <p:cNvSpPr txBox="1"/>
            <p:nvPr/>
          </p:nvSpPr>
          <p:spPr>
            <a:xfrm>
              <a:off x="6225327" y="222004"/>
              <a:ext cx="2229788" cy="2339102"/>
            </a:xfrm>
            <a:prstGeom prst="rect">
              <a:avLst/>
            </a:prstGeom>
            <a:noFill/>
          </p:spPr>
          <p:txBody>
            <a:bodyPr wrap="square">
              <a:spAutoFit/>
            </a:bodyPr>
            <a:lstStyle/>
            <a:p>
              <a:pPr marL="171450" indent="-171450">
                <a:buFont typeface="Arial" panose="020B0604020202020204" pitchFamily="34" charset="0"/>
                <a:buChar char="•"/>
              </a:pPr>
              <a:r>
                <a:rPr lang="en-GB" sz="1100" spc="150" dirty="0">
                  <a:solidFill>
                    <a:schemeClr val="tx1">
                      <a:lumMod val="75000"/>
                      <a:lumOff val="25000"/>
                    </a:schemeClr>
                  </a:solidFill>
                </a:rPr>
                <a:t>ERP/SAP FICO</a:t>
              </a:r>
            </a:p>
            <a:p>
              <a:pPr marL="171450" indent="-171450">
                <a:buFont typeface="Arial" panose="020B0604020202020204" pitchFamily="34" charset="0"/>
                <a:buChar char="•"/>
              </a:pPr>
              <a:r>
                <a:rPr lang="en-GB" sz="1100" spc="150" dirty="0">
                  <a:solidFill>
                    <a:schemeClr val="tx1">
                      <a:lumMod val="75000"/>
                      <a:lumOff val="25000"/>
                    </a:schemeClr>
                  </a:solidFill>
                </a:rPr>
                <a:t>Invoicing/ Concur</a:t>
              </a:r>
            </a:p>
            <a:p>
              <a:pPr marL="171450" indent="-171450">
                <a:buFont typeface="Arial" panose="020B0604020202020204" pitchFamily="34" charset="0"/>
                <a:buChar char="•"/>
              </a:pPr>
              <a:r>
                <a:rPr lang="en-GB" sz="1100" spc="150" dirty="0">
                  <a:solidFill>
                    <a:schemeClr val="tx1">
                      <a:lumMod val="75000"/>
                      <a:lumOff val="25000"/>
                    </a:schemeClr>
                  </a:solidFill>
                </a:rPr>
                <a:t>HRMS/People soft</a:t>
              </a:r>
            </a:p>
            <a:p>
              <a:pPr marL="171450" indent="-171450">
                <a:buFont typeface="Arial" panose="020B0604020202020204" pitchFamily="34" charset="0"/>
                <a:buChar char="•"/>
              </a:pPr>
              <a:r>
                <a:rPr lang="en-GB" sz="1100" spc="150" dirty="0">
                  <a:solidFill>
                    <a:schemeClr val="tx1">
                      <a:lumMod val="75000"/>
                      <a:lumOff val="25000"/>
                    </a:schemeClr>
                  </a:solidFill>
                </a:rPr>
                <a:t>Travel Cost/Egencia</a:t>
              </a:r>
            </a:p>
            <a:p>
              <a:pPr marL="171450" indent="-171450">
                <a:buFont typeface="Arial" panose="020B0604020202020204" pitchFamily="34" charset="0"/>
                <a:buChar char="•"/>
              </a:pPr>
              <a:r>
                <a:rPr lang="en-GB" sz="1100" spc="150" dirty="0">
                  <a:solidFill>
                    <a:schemeClr val="tx1">
                      <a:lumMod val="75000"/>
                      <a:lumOff val="25000"/>
                    </a:schemeClr>
                  </a:solidFill>
                </a:rPr>
                <a:t>ITSM non-fin/SNOW</a:t>
              </a:r>
            </a:p>
            <a:p>
              <a:pPr marL="171450" indent="-171450">
                <a:buFont typeface="Arial" panose="020B0604020202020204" pitchFamily="34" charset="0"/>
                <a:buChar char="•"/>
              </a:pPr>
              <a:r>
                <a:rPr lang="en-GB" sz="1100" spc="150" dirty="0">
                  <a:solidFill>
                    <a:schemeClr val="tx1">
                      <a:lumMod val="75000"/>
                      <a:lumOff val="25000"/>
                    </a:schemeClr>
                  </a:solidFill>
                </a:rPr>
                <a:t>Project/Jira</a:t>
              </a:r>
            </a:p>
            <a:p>
              <a:pPr marL="171450" indent="-171450">
                <a:buFont typeface="Arial" panose="020B0604020202020204" pitchFamily="34" charset="0"/>
                <a:buChar char="•"/>
              </a:pPr>
              <a:r>
                <a:rPr lang="en-GB" sz="1100" spc="150" dirty="0">
                  <a:solidFill>
                    <a:schemeClr val="tx1">
                      <a:lumMod val="75000"/>
                      <a:lumOff val="25000"/>
                    </a:schemeClr>
                  </a:solidFill>
                </a:rPr>
                <a:t>Timesheet/Jira</a:t>
              </a:r>
            </a:p>
            <a:p>
              <a:pPr marL="171450" indent="-171450">
                <a:buFont typeface="Arial" panose="020B0604020202020204" pitchFamily="34" charset="0"/>
                <a:buChar char="•"/>
              </a:pPr>
              <a:r>
                <a:rPr lang="en-GB" sz="1100" spc="150" dirty="0">
                  <a:solidFill>
                    <a:schemeClr val="tx1">
                      <a:lumMod val="75000"/>
                      <a:lumOff val="25000"/>
                    </a:schemeClr>
                  </a:solidFill>
                </a:rPr>
                <a:t>EPM/Hyperion</a:t>
              </a:r>
            </a:p>
            <a:p>
              <a:pPr marL="171450" indent="-171450">
                <a:buFont typeface="Arial" panose="020B0604020202020204" pitchFamily="34" charset="0"/>
                <a:buChar char="•"/>
              </a:pPr>
              <a:r>
                <a:rPr lang="en-GB" sz="1100" spc="150" dirty="0">
                  <a:solidFill>
                    <a:schemeClr val="tx1">
                      <a:lumMod val="75000"/>
                      <a:lumOff val="25000"/>
                    </a:schemeClr>
                  </a:solidFill>
                </a:rPr>
                <a:t>Technology onboarding</a:t>
              </a:r>
            </a:p>
            <a:p>
              <a:pPr marL="171450" indent="-171450">
                <a:buFont typeface="Arial" panose="020B0604020202020204" pitchFamily="34" charset="0"/>
                <a:buChar char="•"/>
              </a:pPr>
              <a:r>
                <a:rPr lang="en-GB" sz="1100" spc="150" dirty="0">
                  <a:solidFill>
                    <a:schemeClr val="tx1">
                      <a:lumMod val="75000"/>
                      <a:lumOff val="25000"/>
                    </a:schemeClr>
                  </a:solidFill>
                </a:rPr>
                <a:t>Procurement</a:t>
              </a:r>
            </a:p>
            <a:p>
              <a:pPr marL="171450" indent="-171450">
                <a:buFont typeface="Arial" panose="020B0604020202020204" pitchFamily="34" charset="0"/>
                <a:buChar char="•"/>
              </a:pPr>
              <a:r>
                <a:rPr lang="en-GB" sz="1100" spc="150" dirty="0">
                  <a:solidFill>
                    <a:schemeClr val="tx1">
                      <a:lumMod val="75000"/>
                      <a:lumOff val="25000"/>
                    </a:schemeClr>
                  </a:solidFill>
                </a:rPr>
                <a:t>Legal/Contracts  </a:t>
              </a:r>
            </a:p>
            <a:p>
              <a:endParaRPr lang="en-GB" sz="1400" spc="150" dirty="0">
                <a:solidFill>
                  <a:schemeClr val="tx1">
                    <a:lumMod val="75000"/>
                    <a:lumOff val="25000"/>
                  </a:schemeClr>
                </a:solidFill>
              </a:endParaRPr>
            </a:p>
          </p:txBody>
        </p:sp>
      </p:grpSp>
      <p:grpSp>
        <p:nvGrpSpPr>
          <p:cNvPr id="21" name="Group 20">
            <a:extLst>
              <a:ext uri="{FF2B5EF4-FFF2-40B4-BE49-F238E27FC236}">
                <a16:creationId xmlns:a16="http://schemas.microsoft.com/office/drawing/2014/main" id="{C3CC6355-9D76-CFCB-46D7-68E1529FD479}"/>
              </a:ext>
            </a:extLst>
          </p:cNvPr>
          <p:cNvGrpSpPr/>
          <p:nvPr/>
        </p:nvGrpSpPr>
        <p:grpSpPr>
          <a:xfrm>
            <a:off x="9728670" y="152244"/>
            <a:ext cx="2337115" cy="4396156"/>
            <a:chOff x="8657860" y="180613"/>
            <a:chExt cx="2337115" cy="4396156"/>
          </a:xfrm>
        </p:grpSpPr>
        <p:sp>
          <p:nvSpPr>
            <p:cNvPr id="15" name="Rectangle 14">
              <a:extLst>
                <a:ext uri="{FF2B5EF4-FFF2-40B4-BE49-F238E27FC236}">
                  <a16:creationId xmlns:a16="http://schemas.microsoft.com/office/drawing/2014/main" id="{60127199-F49B-D61F-A0A8-7B1FA6A0AA95}"/>
                </a:ext>
              </a:extLst>
            </p:cNvPr>
            <p:cNvSpPr/>
            <p:nvPr/>
          </p:nvSpPr>
          <p:spPr>
            <a:xfrm>
              <a:off x="8693239" y="182323"/>
              <a:ext cx="2229788" cy="4394446"/>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314C4292-A905-55B8-A75E-069DDD3F94A5}"/>
                </a:ext>
              </a:extLst>
            </p:cNvPr>
            <p:cNvSpPr/>
            <p:nvPr/>
          </p:nvSpPr>
          <p:spPr>
            <a:xfrm>
              <a:off x="8688671" y="3887467"/>
              <a:ext cx="2306304" cy="4172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User Profiles</a:t>
              </a:r>
            </a:p>
          </p:txBody>
        </p:sp>
        <p:sp>
          <p:nvSpPr>
            <p:cNvPr id="20" name="TextBox 19">
              <a:extLst>
                <a:ext uri="{FF2B5EF4-FFF2-40B4-BE49-F238E27FC236}">
                  <a16:creationId xmlns:a16="http://schemas.microsoft.com/office/drawing/2014/main" id="{9C55A2FE-427B-94CA-E553-AA218F91C301}"/>
                </a:ext>
              </a:extLst>
            </p:cNvPr>
            <p:cNvSpPr txBox="1"/>
            <p:nvPr/>
          </p:nvSpPr>
          <p:spPr>
            <a:xfrm>
              <a:off x="8657860" y="180613"/>
              <a:ext cx="2229788" cy="3139321"/>
            </a:xfrm>
            <a:prstGeom prst="rect">
              <a:avLst/>
            </a:prstGeom>
            <a:noFill/>
          </p:spPr>
          <p:txBody>
            <a:bodyPr wrap="square">
              <a:spAutoFit/>
            </a:bodyPr>
            <a:lstStyle/>
            <a:p>
              <a:pPr marL="171450" indent="-171450">
                <a:buFont typeface="Arial" panose="020B0604020202020204" pitchFamily="34" charset="0"/>
                <a:buChar char="•"/>
              </a:pPr>
              <a:r>
                <a:rPr lang="en-US" sz="1100" spc="150" dirty="0">
                  <a:solidFill>
                    <a:schemeClr val="tx1">
                      <a:lumMod val="75000"/>
                      <a:lumOff val="25000"/>
                    </a:schemeClr>
                  </a:solidFill>
                </a:rPr>
                <a:t>CIO (Chief Information Officer)             </a:t>
              </a:r>
            </a:p>
            <a:p>
              <a:pPr marL="171450" indent="-171450">
                <a:buFont typeface="Arial" panose="020B0604020202020204" pitchFamily="34" charset="0"/>
                <a:buChar char="•"/>
              </a:pPr>
              <a:r>
                <a:rPr lang="en-US" sz="1100" spc="150" dirty="0">
                  <a:solidFill>
                    <a:schemeClr val="tx1">
                      <a:lumMod val="75000"/>
                      <a:lumOff val="25000"/>
                    </a:schemeClr>
                  </a:solidFill>
                </a:rPr>
                <a:t>ICT controller (Group)</a:t>
              </a:r>
            </a:p>
            <a:p>
              <a:pPr marL="171450" indent="-171450">
                <a:buFont typeface="Arial" panose="020B0604020202020204" pitchFamily="34" charset="0"/>
                <a:buChar char="•"/>
              </a:pPr>
              <a:r>
                <a:rPr lang="en-US" sz="1100" spc="150" dirty="0">
                  <a:solidFill>
                    <a:schemeClr val="tx1">
                      <a:lumMod val="75000"/>
                      <a:lumOff val="25000"/>
                    </a:schemeClr>
                  </a:solidFill>
                </a:rPr>
                <a:t>ICT controller (Regional)</a:t>
              </a:r>
            </a:p>
            <a:p>
              <a:pPr marL="171450" indent="-171450">
                <a:buFont typeface="Arial" panose="020B0604020202020204" pitchFamily="34" charset="0"/>
                <a:buChar char="•"/>
              </a:pPr>
              <a:r>
                <a:rPr lang="en-US" sz="1100" spc="150" dirty="0">
                  <a:solidFill>
                    <a:schemeClr val="tx1">
                      <a:lumMod val="75000"/>
                      <a:lumOff val="25000"/>
                    </a:schemeClr>
                  </a:solidFill>
                </a:rPr>
                <a:t>Executive ICT Leadership Team     </a:t>
              </a:r>
            </a:p>
            <a:p>
              <a:pPr marL="171450" indent="-171450">
                <a:buFont typeface="Arial" panose="020B0604020202020204" pitchFamily="34" charset="0"/>
                <a:buChar char="•"/>
              </a:pPr>
              <a:r>
                <a:rPr lang="en-US" sz="1100" spc="150" dirty="0">
                  <a:solidFill>
                    <a:schemeClr val="tx1">
                      <a:lumMod val="75000"/>
                      <a:lumOff val="25000"/>
                    </a:schemeClr>
                  </a:solidFill>
                </a:rPr>
                <a:t>IT Managers and Directors(ICT CC owners)</a:t>
              </a:r>
            </a:p>
            <a:p>
              <a:pPr marL="171450" indent="-171450">
                <a:buFont typeface="Arial" panose="020B0604020202020204" pitchFamily="34" charset="0"/>
                <a:buChar char="•"/>
              </a:pPr>
              <a:r>
                <a:rPr lang="en-US" sz="1100" spc="150" dirty="0">
                  <a:solidFill>
                    <a:schemeClr val="tx1">
                      <a:lumMod val="75000"/>
                      <a:lumOff val="25000"/>
                    </a:schemeClr>
                  </a:solidFill>
                </a:rPr>
                <a:t>Finance Managers and Analysts             </a:t>
              </a:r>
            </a:p>
            <a:p>
              <a:pPr marL="171450" indent="-171450">
                <a:buFont typeface="Arial" panose="020B0604020202020204" pitchFamily="34" charset="0"/>
                <a:buChar char="•"/>
              </a:pPr>
              <a:r>
                <a:rPr lang="en-US" sz="1100" spc="150" dirty="0">
                  <a:solidFill>
                    <a:schemeClr val="tx1">
                      <a:lumMod val="75000"/>
                      <a:lumOff val="25000"/>
                    </a:schemeClr>
                  </a:solidFill>
                </a:rPr>
                <a:t>Business Unit Managers       </a:t>
              </a:r>
            </a:p>
            <a:p>
              <a:pPr marL="171450" indent="-171450">
                <a:buFont typeface="Arial" panose="020B0604020202020204" pitchFamily="34" charset="0"/>
                <a:buChar char="•"/>
              </a:pPr>
              <a:r>
                <a:rPr lang="en-US" sz="1100" spc="150" dirty="0">
                  <a:solidFill>
                    <a:schemeClr val="tx1">
                      <a:lumMod val="75000"/>
                      <a:lumOff val="25000"/>
                    </a:schemeClr>
                  </a:solidFill>
                </a:rPr>
                <a:t>Compliance and Risk Managers      </a:t>
              </a:r>
            </a:p>
            <a:p>
              <a:pPr marL="171450" indent="-171450">
                <a:buFont typeface="Arial" panose="020B0604020202020204" pitchFamily="34" charset="0"/>
                <a:buChar char="•"/>
              </a:pPr>
              <a:r>
                <a:rPr lang="en-US" sz="1100" spc="150" dirty="0">
                  <a:solidFill>
                    <a:schemeClr val="tx1">
                      <a:lumMod val="75000"/>
                      <a:lumOff val="25000"/>
                    </a:schemeClr>
                  </a:solidFill>
                </a:rPr>
                <a:t>IT HR partner</a:t>
              </a:r>
              <a:endParaRPr lang="en-GB" sz="1100" spc="150" dirty="0">
                <a:solidFill>
                  <a:schemeClr val="tx1">
                    <a:lumMod val="75000"/>
                    <a:lumOff val="25000"/>
                  </a:schemeClr>
                </a:solidFill>
              </a:endParaRPr>
            </a:p>
          </p:txBody>
        </p:sp>
      </p:grpSp>
    </p:spTree>
    <p:extLst>
      <p:ext uri="{BB962C8B-B14F-4D97-AF65-F5344CB8AC3E}">
        <p14:creationId xmlns:p14="http://schemas.microsoft.com/office/powerpoint/2010/main" val="3644834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en-GB" dirty="0"/>
              <a:t>Glimpse of Reports </a:t>
            </a:r>
          </a:p>
        </p:txBody>
      </p:sp>
      <p:pic>
        <p:nvPicPr>
          <p:cNvPr id="20" name="Picture 19">
            <a:extLst>
              <a:ext uri="{FF2B5EF4-FFF2-40B4-BE49-F238E27FC236}">
                <a16:creationId xmlns:a16="http://schemas.microsoft.com/office/drawing/2014/main" id="{B548FCEE-C16B-1C4D-A10D-BA2CB265A750}"/>
              </a:ext>
            </a:extLst>
          </p:cNvPr>
          <p:cNvPicPr>
            <a:picLocks noChangeAspect="1"/>
          </p:cNvPicPr>
          <p:nvPr/>
        </p:nvPicPr>
        <p:blipFill>
          <a:blip r:embed="rId3"/>
          <a:stretch>
            <a:fillRect/>
          </a:stretch>
        </p:blipFill>
        <p:spPr>
          <a:xfrm>
            <a:off x="1085850" y="2781300"/>
            <a:ext cx="11106150" cy="1841906"/>
          </a:xfrm>
          <a:prstGeom prst="rect">
            <a:avLst/>
          </a:prstGeom>
        </p:spPr>
      </p:pic>
      <p:pic>
        <p:nvPicPr>
          <p:cNvPr id="3" name="Picture 2">
            <a:extLst>
              <a:ext uri="{FF2B5EF4-FFF2-40B4-BE49-F238E27FC236}">
                <a16:creationId xmlns:a16="http://schemas.microsoft.com/office/drawing/2014/main" id="{4513F4FB-4B62-FA36-93C6-C3F3852B171E}"/>
              </a:ext>
            </a:extLst>
          </p:cNvPr>
          <p:cNvPicPr>
            <a:picLocks noChangeAspect="1"/>
          </p:cNvPicPr>
          <p:nvPr/>
        </p:nvPicPr>
        <p:blipFill>
          <a:blip r:embed="rId4"/>
          <a:stretch>
            <a:fillRect/>
          </a:stretch>
        </p:blipFill>
        <p:spPr>
          <a:xfrm>
            <a:off x="1085849" y="0"/>
            <a:ext cx="11106151" cy="2781300"/>
          </a:xfrm>
          <a:prstGeom prst="rect">
            <a:avLst/>
          </a:prstGeom>
        </p:spPr>
      </p:pic>
    </p:spTree>
    <p:extLst>
      <p:ext uri="{BB962C8B-B14F-4D97-AF65-F5344CB8AC3E}">
        <p14:creationId xmlns:p14="http://schemas.microsoft.com/office/powerpoint/2010/main" val="108251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Placeholder 55" descr="Building Skyline">
            <a:extLst>
              <a:ext uri="{FF2B5EF4-FFF2-40B4-BE49-F238E27FC236}">
                <a16:creationId xmlns:a16="http://schemas.microsoft.com/office/drawing/2014/main" id="{8151A96E-A066-4899-8E11-03CDD28C550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6858000"/>
          </a:xfrm>
        </p:spPr>
      </p:pic>
      <p:sp>
        <p:nvSpPr>
          <p:cNvPr id="41" name="Title 40">
            <a:extLst>
              <a:ext uri="{FF2B5EF4-FFF2-40B4-BE49-F238E27FC236}">
                <a16:creationId xmlns:a16="http://schemas.microsoft.com/office/drawing/2014/main" id="{1B3AD758-B43F-43DC-8A29-B21D2FA57DB1}"/>
              </a:ext>
            </a:extLst>
          </p:cNvPr>
          <p:cNvSpPr>
            <a:spLocks noGrp="1"/>
          </p:cNvSpPr>
          <p:nvPr>
            <p:ph type="title"/>
          </p:nvPr>
        </p:nvSpPr>
        <p:spPr>
          <a:xfrm>
            <a:off x="-1725" y="1095508"/>
            <a:ext cx="4606535" cy="3936931"/>
          </a:xfrm>
        </p:spPr>
        <p:txBody>
          <a:bodyPr rtlCol="0" anchor="b">
            <a:noAutofit/>
          </a:bodyPr>
          <a:lstStyle/>
          <a:p>
            <a:pPr rtl="0"/>
            <a:r>
              <a:rPr lang="en-GB" dirty="0"/>
              <a:t>"Secure your footing before forging ahead. One step at a time".</a:t>
            </a:r>
          </a:p>
        </p:txBody>
      </p:sp>
      <p:sp>
        <p:nvSpPr>
          <p:cNvPr id="42" name="Text Placeholder 41">
            <a:extLst>
              <a:ext uri="{FF2B5EF4-FFF2-40B4-BE49-F238E27FC236}">
                <a16:creationId xmlns:a16="http://schemas.microsoft.com/office/drawing/2014/main" id="{1D83C2FF-8BF9-4D9A-90A2-5676AC906E6E}"/>
              </a:ext>
            </a:extLst>
          </p:cNvPr>
          <p:cNvSpPr>
            <a:spLocks noGrp="1"/>
          </p:cNvSpPr>
          <p:nvPr>
            <p:ph type="body" sz="quarter" idx="14"/>
          </p:nvPr>
        </p:nvSpPr>
        <p:spPr>
          <a:xfrm>
            <a:off x="-1726" y="5032439"/>
            <a:ext cx="4606535" cy="1079962"/>
          </a:xfrm>
        </p:spPr>
        <p:txBody>
          <a:bodyPr rtlCol="0">
            <a:normAutofit/>
          </a:bodyPr>
          <a:lstStyle/>
          <a:p>
            <a:pPr rtl="0"/>
            <a:r>
              <a:rPr lang="en-GB" dirty="0"/>
              <a:t>Bhasker Kumar &amp; ChatGPT</a:t>
            </a:r>
          </a:p>
        </p:txBody>
      </p:sp>
    </p:spTree>
    <p:extLst>
      <p:ext uri="{BB962C8B-B14F-4D97-AF65-F5344CB8AC3E}">
        <p14:creationId xmlns:p14="http://schemas.microsoft.com/office/powerpoint/2010/main" val="3185117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ctrTitle"/>
          </p:nvPr>
        </p:nvSpPr>
        <p:spPr>
          <a:xfrm>
            <a:off x="7973503" y="1709530"/>
            <a:ext cx="3754671" cy="2528515"/>
          </a:xfrm>
        </p:spPr>
        <p:txBody>
          <a:bodyPr rtlCol="0"/>
          <a:lstStyle/>
          <a:p>
            <a:pPr rtl="0"/>
            <a:r>
              <a:rPr lang="en-GB" dirty="0"/>
              <a:t>HOW</a:t>
            </a:r>
          </a:p>
        </p:txBody>
      </p:sp>
      <p:sp>
        <p:nvSpPr>
          <p:cNvPr id="15" name="Subtitle 14">
            <a:extLst>
              <a:ext uri="{FF2B5EF4-FFF2-40B4-BE49-F238E27FC236}">
                <a16:creationId xmlns:a16="http://schemas.microsoft.com/office/drawing/2014/main" id="{B7886DF7-FA3D-4AD1-AEC1-578EA3AC8C7D}"/>
              </a:ext>
            </a:extLst>
          </p:cNvPr>
          <p:cNvSpPr>
            <a:spLocks noGrp="1"/>
          </p:cNvSpPr>
          <p:nvPr>
            <p:ph type="subTitle" idx="1"/>
          </p:nvPr>
        </p:nvSpPr>
        <p:spPr>
          <a:xfrm>
            <a:off x="7976914" y="4238046"/>
            <a:ext cx="3806919" cy="1741404"/>
          </a:xfrm>
        </p:spPr>
        <p:txBody>
          <a:bodyPr rtlCol="0"/>
          <a:lstStyle/>
          <a:p>
            <a:pPr rtl="0"/>
            <a:endParaRPr lang="en-GB" dirty="0"/>
          </a:p>
        </p:txBody>
      </p:sp>
      <p:pic>
        <p:nvPicPr>
          <p:cNvPr id="10" name="Picture Placeholder 9" descr="A person standing in front of a whiteboard&#10;&#10;Description automatically generated">
            <a:extLst>
              <a:ext uri="{FF2B5EF4-FFF2-40B4-BE49-F238E27FC236}">
                <a16:creationId xmlns:a16="http://schemas.microsoft.com/office/drawing/2014/main" id="{DFB6C8AB-05CD-9616-415B-EF5A5E36FC64}"/>
              </a:ext>
            </a:extLst>
          </p:cNvPr>
          <p:cNvPicPr>
            <a:picLocks noGrp="1" noChangeAspect="1"/>
          </p:cNvPicPr>
          <p:nvPr>
            <p:ph type="pic" sz="quarter" idx="13"/>
          </p:nvPr>
        </p:nvPicPr>
        <p:blipFill>
          <a:blip r:embed="rId3"/>
          <a:srcRect l="3257" r="3257"/>
          <a:stretch>
            <a:fillRect/>
          </a:stretch>
        </p:blipFill>
        <p:spPr/>
      </p:pic>
    </p:spTree>
    <p:extLst>
      <p:ext uri="{BB962C8B-B14F-4D97-AF65-F5344CB8AC3E}">
        <p14:creationId xmlns:p14="http://schemas.microsoft.com/office/powerpoint/2010/main" val="400755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9EFE67E-60AE-41C6-B6C4-7FC54FE38305}"/>
              </a:ext>
            </a:extLst>
          </p:cNvPr>
          <p:cNvSpPr>
            <a:spLocks noGrp="1"/>
          </p:cNvSpPr>
          <p:nvPr>
            <p:ph type="title"/>
          </p:nvPr>
        </p:nvSpPr>
        <p:spPr>
          <a:xfrm>
            <a:off x="1535372" y="4872251"/>
            <a:ext cx="10013709" cy="1030360"/>
          </a:xfrm>
        </p:spPr>
        <p:txBody>
          <a:bodyPr rtlCol="0"/>
          <a:lstStyle/>
          <a:p>
            <a:pPr rtl="0"/>
            <a:r>
              <a:rPr lang="en-GB" dirty="0"/>
              <a:t>Solution Delivery Key Milestones</a:t>
            </a:r>
          </a:p>
        </p:txBody>
      </p:sp>
      <p:graphicFrame>
        <p:nvGraphicFramePr>
          <p:cNvPr id="9" name="Content Placeholder 3" descr="Timeline Smart Art Placeholder">
            <a:extLst>
              <a:ext uri="{FF2B5EF4-FFF2-40B4-BE49-F238E27FC236}">
                <a16:creationId xmlns:a16="http://schemas.microsoft.com/office/drawing/2014/main" id="{34466B8E-B3C3-4427-AD0D-6EE575A4212C}"/>
              </a:ext>
            </a:extLst>
          </p:cNvPr>
          <p:cNvGraphicFramePr>
            <a:graphicFrameLocks/>
          </p:cNvGraphicFramePr>
          <p:nvPr>
            <p:extLst>
              <p:ext uri="{D42A27DB-BD31-4B8C-83A1-F6EECF244321}">
                <p14:modId xmlns:p14="http://schemas.microsoft.com/office/powerpoint/2010/main" val="3024760619"/>
              </p:ext>
            </p:extLst>
          </p:nvPr>
        </p:nvGraphicFramePr>
        <p:xfrm>
          <a:off x="1637082" y="279567"/>
          <a:ext cx="10013709" cy="41436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9018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de-CH" dirty="0"/>
              <a:t>Common </a:t>
            </a:r>
            <a:r>
              <a:rPr lang="de-CH" dirty="0" err="1"/>
              <a:t>Pitfalls</a:t>
            </a:r>
            <a:endParaRPr lang="en-GB" dirty="0"/>
          </a:p>
        </p:txBody>
      </p:sp>
      <p:sp>
        <p:nvSpPr>
          <p:cNvPr id="4" name="TextBox 3">
            <a:extLst>
              <a:ext uri="{FF2B5EF4-FFF2-40B4-BE49-F238E27FC236}">
                <a16:creationId xmlns:a16="http://schemas.microsoft.com/office/drawing/2014/main" id="{91F4E0BB-5A07-5F6F-D84A-1CEED9A1D6C5}"/>
              </a:ext>
            </a:extLst>
          </p:cNvPr>
          <p:cNvSpPr txBox="1"/>
          <p:nvPr/>
        </p:nvSpPr>
        <p:spPr>
          <a:xfrm>
            <a:off x="1065320" y="676487"/>
            <a:ext cx="11126680" cy="4591257"/>
          </a:xfrm>
          <a:prstGeom prst="rect">
            <a:avLst/>
          </a:prstGeom>
          <a:noFill/>
        </p:spPr>
        <p:txBody>
          <a:bodyPr wrap="square">
            <a:spAutoFit/>
          </a:bodyPr>
          <a:lstStyle/>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CC Owner or Application owner is Accountable for the TCO</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Lack of CC structure in finance systems , to reflect ICT org structure</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Intertangling of , CC , ICT org , Business service definition, Apps and Asset categories</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There can be a tendency to recharge all the cost from corporate to entities</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There can be a tendency to book most amounts under unclassified bucket “[None]”, even if categories have been defined</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Group CIO and Regional CIOs alignment needs to be stronger than Regional CIO and Regional CFO</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Business initiative costs are hidden under ICT regional cost</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97% BI projects, which are not pushed top to bottom, end up not </a:t>
            </a:r>
            <a:r>
              <a:rPr lang="en-GB" sz="1400" spc="150">
                <a:solidFill>
                  <a:schemeClr val="tx1">
                    <a:lumMod val="75000"/>
                    <a:lumOff val="25000"/>
                  </a:schemeClr>
                </a:solidFill>
              </a:rPr>
              <a:t>being adopted </a:t>
            </a:r>
            <a:endParaRPr lang="en-GB" sz="1400" spc="150" dirty="0">
              <a:solidFill>
                <a:schemeClr val="tx1">
                  <a:lumMod val="75000"/>
                  <a:lumOff val="25000"/>
                </a:schemeClr>
              </a:solidFill>
            </a:endParaRPr>
          </a:p>
          <a:p>
            <a:pPr marL="285750" indent="-285750">
              <a:lnSpc>
                <a:spcPct val="130000"/>
              </a:lnSpc>
              <a:spcBef>
                <a:spcPts val="930"/>
              </a:spcBef>
              <a:buFont typeface="Arial" panose="020B0604020202020204" pitchFamily="34" charset="0"/>
              <a:buChar char="•"/>
            </a:pPr>
            <a:endParaRPr lang="en-GB" sz="1400" spc="150" dirty="0">
              <a:solidFill>
                <a:schemeClr val="tx1">
                  <a:lumMod val="75000"/>
                  <a:lumOff val="25000"/>
                </a:schemeClr>
              </a:solidFill>
            </a:endParaRPr>
          </a:p>
          <a:p>
            <a:pPr marL="285750" indent="-285750">
              <a:lnSpc>
                <a:spcPct val="130000"/>
              </a:lnSpc>
              <a:spcBef>
                <a:spcPts val="930"/>
              </a:spcBef>
              <a:buFont typeface="Arial" panose="020B0604020202020204" pitchFamily="34" charset="0"/>
              <a:buChar char="•"/>
            </a:pPr>
            <a:endParaRPr lang="en-GB" sz="1400" spc="150" dirty="0">
              <a:solidFill>
                <a:schemeClr val="tx1">
                  <a:lumMod val="75000"/>
                  <a:lumOff val="25000"/>
                </a:schemeClr>
              </a:solidFill>
            </a:endParaRPr>
          </a:p>
          <a:p>
            <a:pPr>
              <a:lnSpc>
                <a:spcPct val="130000"/>
              </a:lnSpc>
              <a:spcBef>
                <a:spcPts val="930"/>
              </a:spcBef>
            </a:pPr>
            <a:endParaRPr lang="en-GB" sz="1400" spc="150" dirty="0">
              <a:solidFill>
                <a:schemeClr val="tx1">
                  <a:lumMod val="75000"/>
                  <a:lumOff val="25000"/>
                </a:schemeClr>
              </a:solidFill>
            </a:endParaRPr>
          </a:p>
        </p:txBody>
      </p:sp>
    </p:spTree>
    <p:extLst>
      <p:ext uri="{BB962C8B-B14F-4D97-AF65-F5344CB8AC3E}">
        <p14:creationId xmlns:p14="http://schemas.microsoft.com/office/powerpoint/2010/main" val="2069271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ctrTitle"/>
          </p:nvPr>
        </p:nvSpPr>
        <p:spPr>
          <a:xfrm>
            <a:off x="7973503" y="1709530"/>
            <a:ext cx="3754671" cy="2528515"/>
          </a:xfrm>
        </p:spPr>
        <p:txBody>
          <a:bodyPr rtlCol="0"/>
          <a:lstStyle/>
          <a:p>
            <a:pPr rtl="0"/>
            <a:r>
              <a:rPr lang="en-GB" dirty="0"/>
              <a:t>DEMO</a:t>
            </a:r>
          </a:p>
        </p:txBody>
      </p:sp>
      <p:sp>
        <p:nvSpPr>
          <p:cNvPr id="15" name="Subtitle 14">
            <a:extLst>
              <a:ext uri="{FF2B5EF4-FFF2-40B4-BE49-F238E27FC236}">
                <a16:creationId xmlns:a16="http://schemas.microsoft.com/office/drawing/2014/main" id="{B7886DF7-FA3D-4AD1-AEC1-578EA3AC8C7D}"/>
              </a:ext>
            </a:extLst>
          </p:cNvPr>
          <p:cNvSpPr>
            <a:spLocks noGrp="1"/>
          </p:cNvSpPr>
          <p:nvPr>
            <p:ph type="subTitle" idx="1"/>
          </p:nvPr>
        </p:nvSpPr>
        <p:spPr>
          <a:xfrm>
            <a:off x="7976914" y="4238046"/>
            <a:ext cx="3806919" cy="1741404"/>
          </a:xfrm>
        </p:spPr>
        <p:txBody>
          <a:bodyPr rtlCol="0"/>
          <a:lstStyle/>
          <a:p>
            <a:pPr rtl="0"/>
            <a:endParaRPr lang="en-GB" dirty="0"/>
          </a:p>
        </p:txBody>
      </p:sp>
      <p:pic>
        <p:nvPicPr>
          <p:cNvPr id="5" name="Picture Placeholder 4" descr="A group of people sitting at a desk&#10;&#10;Description automatically generated">
            <a:extLst>
              <a:ext uri="{FF2B5EF4-FFF2-40B4-BE49-F238E27FC236}">
                <a16:creationId xmlns:a16="http://schemas.microsoft.com/office/drawing/2014/main" id="{7BF7AAEC-463C-E53B-DB44-32E9414FDCE4}"/>
              </a:ext>
            </a:extLst>
          </p:cNvPr>
          <p:cNvPicPr>
            <a:picLocks noGrp="1" noChangeAspect="1"/>
          </p:cNvPicPr>
          <p:nvPr>
            <p:ph type="pic" sz="quarter" idx="13"/>
          </p:nvPr>
        </p:nvPicPr>
        <p:blipFill>
          <a:blip r:embed="rId3"/>
          <a:srcRect t="974" b="974"/>
          <a:stretch>
            <a:fillRect/>
          </a:stretch>
        </p:blipFill>
        <p:spPr/>
      </p:pic>
    </p:spTree>
    <p:extLst>
      <p:ext uri="{BB962C8B-B14F-4D97-AF65-F5344CB8AC3E}">
        <p14:creationId xmlns:p14="http://schemas.microsoft.com/office/powerpoint/2010/main" val="3834603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48C0F62-9551-4822-9F73-B10AB6719B49}"/>
              </a:ext>
            </a:extLst>
          </p:cNvPr>
          <p:cNvSpPr>
            <a:spLocks noGrp="1"/>
          </p:cNvSpPr>
          <p:nvPr>
            <p:ph type="title"/>
          </p:nvPr>
        </p:nvSpPr>
        <p:spPr>
          <a:xfrm>
            <a:off x="1535371" y="1044054"/>
            <a:ext cx="10013709" cy="1030360"/>
          </a:xfrm>
        </p:spPr>
        <p:txBody>
          <a:bodyPr rtlCol="0"/>
          <a:lstStyle/>
          <a:p>
            <a:pPr rtl="0"/>
            <a:r>
              <a:rPr lang="en-GB" dirty="0"/>
              <a:t>Case – BI Service</a:t>
            </a:r>
          </a:p>
        </p:txBody>
      </p:sp>
      <p:sp>
        <p:nvSpPr>
          <p:cNvPr id="2" name="TextBox 1">
            <a:extLst>
              <a:ext uri="{FF2B5EF4-FFF2-40B4-BE49-F238E27FC236}">
                <a16:creationId xmlns:a16="http://schemas.microsoft.com/office/drawing/2014/main" id="{D385C1FF-B5E8-F1E2-31D1-466EAEE3CFF3}"/>
              </a:ext>
            </a:extLst>
          </p:cNvPr>
          <p:cNvSpPr txBox="1"/>
          <p:nvPr/>
        </p:nvSpPr>
        <p:spPr>
          <a:xfrm>
            <a:off x="1065320" y="2284066"/>
            <a:ext cx="11126680" cy="3997248"/>
          </a:xfrm>
          <a:prstGeom prst="rect">
            <a:avLst/>
          </a:prstGeom>
          <a:noFill/>
        </p:spPr>
        <p:txBody>
          <a:bodyPr wrap="square">
            <a:spAutoFit/>
          </a:bodyPr>
          <a:lstStyle/>
          <a:p>
            <a:pPr>
              <a:lnSpc>
                <a:spcPct val="130000"/>
              </a:lnSpc>
            </a:pPr>
            <a:r>
              <a:rPr lang="en-GB" sz="1400" spc="150" dirty="0">
                <a:solidFill>
                  <a:schemeClr val="tx1">
                    <a:lumMod val="75000"/>
                    <a:lumOff val="25000"/>
                  </a:schemeClr>
                </a:solidFill>
              </a:rPr>
              <a:t>In this role, I will impersonate a manager overseeing the ICT BI service. Currently, my responsibilities include managing and expanding a data asset exceeding 15TB, handling over 20 million transactions daily. I oversee a diverse portfolio encompassing 20+ tech portfolio, with a dedicated team comprising 6 internal members and 12 external collaborators spanning across 4 countries.</a:t>
            </a:r>
          </a:p>
          <a:p>
            <a:pPr>
              <a:lnSpc>
                <a:spcPct val="130000"/>
              </a:lnSpc>
            </a:pPr>
            <a:endParaRPr lang="en-GB" sz="1400" spc="150" dirty="0">
              <a:solidFill>
                <a:schemeClr val="tx1">
                  <a:lumMod val="75000"/>
                  <a:lumOff val="25000"/>
                </a:schemeClr>
              </a:solidFill>
            </a:endParaRPr>
          </a:p>
          <a:p>
            <a:pPr>
              <a:lnSpc>
                <a:spcPct val="130000"/>
              </a:lnSpc>
            </a:pPr>
            <a:r>
              <a:rPr lang="en-GB" sz="1400" spc="150" dirty="0">
                <a:solidFill>
                  <a:schemeClr val="tx1">
                    <a:lumMod val="75000"/>
                    <a:lumOff val="25000"/>
                  </a:schemeClr>
                </a:solidFill>
              </a:rPr>
              <a:t>Allow me to introduce myself, Tony Kumar. As part of today's demonstration, I will undertake the following tasks:</a:t>
            </a:r>
          </a:p>
          <a:p>
            <a:pPr>
              <a:lnSpc>
                <a:spcPct val="130000"/>
              </a:lnSpc>
            </a:pPr>
            <a:r>
              <a:rPr lang="en-GB" sz="1400" spc="150" dirty="0">
                <a:solidFill>
                  <a:schemeClr val="tx1">
                    <a:lumMod val="75000"/>
                    <a:lumOff val="25000"/>
                  </a:schemeClr>
                </a:solidFill>
              </a:rPr>
              <a:t>- Update the necessary tech stack within our tech inventory.</a:t>
            </a:r>
          </a:p>
          <a:p>
            <a:pPr>
              <a:lnSpc>
                <a:spcPct val="130000"/>
              </a:lnSpc>
            </a:pPr>
            <a:r>
              <a:rPr lang="en-GB" sz="1400" spc="150" dirty="0">
                <a:solidFill>
                  <a:schemeClr val="tx1">
                    <a:lumMod val="75000"/>
                    <a:lumOff val="25000"/>
                  </a:schemeClr>
                </a:solidFill>
              </a:rPr>
              <a:t>- Ensure that the BI service clears recharges, received as incurred costs from Infra &amp; DB services.</a:t>
            </a:r>
          </a:p>
          <a:p>
            <a:pPr>
              <a:lnSpc>
                <a:spcPct val="130000"/>
              </a:lnSpc>
            </a:pPr>
            <a:r>
              <a:rPr lang="en-GB" sz="1400" spc="150" dirty="0">
                <a:solidFill>
                  <a:schemeClr val="tx1">
                    <a:lumMod val="75000"/>
                    <a:lumOff val="25000"/>
                  </a:schemeClr>
                </a:solidFill>
              </a:rPr>
              <a:t>- Facilitate the timely payment to our vendors.</a:t>
            </a:r>
          </a:p>
          <a:p>
            <a:pPr>
              <a:lnSpc>
                <a:spcPct val="130000"/>
              </a:lnSpc>
            </a:pPr>
            <a:r>
              <a:rPr lang="en-GB" sz="1400" spc="150" dirty="0">
                <a:solidFill>
                  <a:schemeClr val="tx1">
                    <a:lumMod val="75000"/>
                    <a:lumOff val="25000"/>
                  </a:schemeClr>
                </a:solidFill>
              </a:rPr>
              <a:t>- Allocate personnel efforts effectively across ICT service applications.</a:t>
            </a:r>
          </a:p>
          <a:p>
            <a:pPr>
              <a:lnSpc>
                <a:spcPct val="130000"/>
              </a:lnSpc>
            </a:pPr>
            <a:r>
              <a:rPr lang="en-GB" sz="1400" spc="150" dirty="0">
                <a:solidFill>
                  <a:schemeClr val="tx1">
                    <a:lumMod val="75000"/>
                    <a:lumOff val="25000"/>
                  </a:schemeClr>
                </a:solidFill>
              </a:rPr>
              <a:t>- Calculate the Total Cost of Ownership (TCO) for our applications.</a:t>
            </a:r>
          </a:p>
          <a:p>
            <a:pPr>
              <a:lnSpc>
                <a:spcPct val="130000"/>
              </a:lnSpc>
            </a:pPr>
            <a:r>
              <a:rPr lang="en-GB" sz="1400" spc="150" dirty="0">
                <a:solidFill>
                  <a:schemeClr val="tx1">
                    <a:lumMod val="75000"/>
                    <a:lumOff val="25000"/>
                  </a:schemeClr>
                </a:solidFill>
              </a:rPr>
              <a:t>- Calculate and sign off ICT recharge to various regions and countries, for the BI service.</a:t>
            </a:r>
          </a:p>
          <a:p>
            <a:pPr>
              <a:lnSpc>
                <a:spcPct val="130000"/>
              </a:lnSpc>
            </a:pPr>
            <a:r>
              <a:rPr lang="en-GB" sz="1400" spc="150" dirty="0">
                <a:solidFill>
                  <a:schemeClr val="tx1">
                    <a:lumMod val="75000"/>
                    <a:lumOff val="25000"/>
                  </a:schemeClr>
                </a:solidFill>
              </a:rPr>
              <a:t>- Review non-financial data to assess our Key Performance Indicators (KPIs).</a:t>
            </a:r>
          </a:p>
        </p:txBody>
      </p:sp>
    </p:spTree>
    <p:extLst>
      <p:ext uri="{BB962C8B-B14F-4D97-AF65-F5344CB8AC3E}">
        <p14:creationId xmlns:p14="http://schemas.microsoft.com/office/powerpoint/2010/main" val="2777439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4081DB-1923-4878-AB15-AD54F35A1DC7}"/>
              </a:ext>
            </a:extLst>
          </p:cNvPr>
          <p:cNvSpPr>
            <a:spLocks noGrp="1"/>
          </p:cNvSpPr>
          <p:nvPr>
            <p:ph type="title"/>
          </p:nvPr>
        </p:nvSpPr>
        <p:spPr>
          <a:xfrm>
            <a:off x="1434622" y="1138041"/>
            <a:ext cx="4862811" cy="2019488"/>
          </a:xfrm>
        </p:spPr>
        <p:txBody>
          <a:bodyPr rtlCol="0"/>
          <a:lstStyle/>
          <a:p>
            <a:pPr rtl="0"/>
            <a:r>
              <a:rPr lang="en-GB" dirty="0"/>
              <a:t>Q&amp;A</a:t>
            </a:r>
          </a:p>
        </p:txBody>
      </p:sp>
      <p:pic>
        <p:nvPicPr>
          <p:cNvPr id="32" name="Picture Placeholder 31" descr="Two people working on a laptop and tablet with graphs and tables ">
            <a:extLst>
              <a:ext uri="{FF2B5EF4-FFF2-40B4-BE49-F238E27FC236}">
                <a16:creationId xmlns:a16="http://schemas.microsoft.com/office/drawing/2014/main" id="{C4A8B214-180D-446B-9616-62B7371F3DDA}"/>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858023" y="4941"/>
            <a:ext cx="5333977" cy="3392053"/>
          </a:xfrm>
        </p:spPr>
      </p:pic>
      <p:pic>
        <p:nvPicPr>
          <p:cNvPr id="30" name="Picture Placeholder 29" descr="Office Stairs, hanging lights">
            <a:extLst>
              <a:ext uri="{FF2B5EF4-FFF2-40B4-BE49-F238E27FC236}">
                <a16:creationId xmlns:a16="http://schemas.microsoft.com/office/drawing/2014/main" id="{C1CA27C7-F47D-4606-AAE8-32BD4D06983A}"/>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1067712" y="3461002"/>
            <a:ext cx="5728215" cy="3396997"/>
          </a:xfrm>
        </p:spPr>
      </p:pic>
      <p:sp>
        <p:nvSpPr>
          <p:cNvPr id="5" name="Content Placeholder 4">
            <a:extLst>
              <a:ext uri="{FF2B5EF4-FFF2-40B4-BE49-F238E27FC236}">
                <a16:creationId xmlns:a16="http://schemas.microsoft.com/office/drawing/2014/main" id="{5755816F-F516-477A-8EF2-D8CA20267590}"/>
              </a:ext>
            </a:extLst>
          </p:cNvPr>
          <p:cNvSpPr>
            <a:spLocks noGrp="1"/>
          </p:cNvSpPr>
          <p:nvPr>
            <p:ph idx="1"/>
          </p:nvPr>
        </p:nvSpPr>
        <p:spPr>
          <a:xfrm>
            <a:off x="7386762" y="5033638"/>
            <a:ext cx="4162319" cy="1179703"/>
          </a:xfrm>
        </p:spPr>
        <p:txBody>
          <a:bodyPr rtlCol="0">
            <a:normAutofit/>
          </a:bodyPr>
          <a:lstStyle/>
          <a:p>
            <a:pPr rtl="0"/>
            <a:r>
              <a:rPr lang="en-GB" sz="1100" dirty="0"/>
              <a:t>Bhasker kumar</a:t>
            </a:r>
          </a:p>
          <a:p>
            <a:pPr rtl="0"/>
            <a:r>
              <a:rPr lang="en-GB" sz="1100" dirty="0"/>
              <a:t>Contact_bhasker@yahoo.com</a:t>
            </a:r>
          </a:p>
          <a:p>
            <a:pPr rtl="0"/>
            <a:r>
              <a:rPr lang="en-GB" sz="1100" dirty="0" err="1">
                <a:hlinkClick r:id="rId5"/>
              </a:rPr>
              <a:t>Linkedin</a:t>
            </a:r>
            <a:endParaRPr lang="en-GB" sz="1100" dirty="0"/>
          </a:p>
        </p:txBody>
      </p:sp>
      <p:sp>
        <p:nvSpPr>
          <p:cNvPr id="34" name="Footer Placeholder 33">
            <a:extLst>
              <a:ext uri="{FF2B5EF4-FFF2-40B4-BE49-F238E27FC236}">
                <a16:creationId xmlns:a16="http://schemas.microsoft.com/office/drawing/2014/main" id="{263FD36A-B869-46D7-A4E1-FAA91F31D1C3}"/>
              </a:ext>
            </a:extLst>
          </p:cNvPr>
          <p:cNvSpPr>
            <a:spLocks noGrp="1"/>
          </p:cNvSpPr>
          <p:nvPr>
            <p:ph type="ftr" sz="quarter" idx="11"/>
          </p:nvPr>
        </p:nvSpPr>
        <p:spPr>
          <a:xfrm>
            <a:off x="1525917" y="6309360"/>
            <a:ext cx="4946592" cy="457200"/>
          </a:xfrm>
        </p:spPr>
        <p:txBody>
          <a:bodyPr rtlCol="0"/>
          <a:lstStyle/>
          <a:p>
            <a:pPr rtl="0"/>
            <a:r>
              <a:rPr lang="en-GB"/>
              <a:t>Presentation Title</a:t>
            </a:r>
          </a:p>
        </p:txBody>
      </p:sp>
    </p:spTree>
    <p:extLst>
      <p:ext uri="{BB962C8B-B14F-4D97-AF65-F5344CB8AC3E}">
        <p14:creationId xmlns:p14="http://schemas.microsoft.com/office/powerpoint/2010/main" val="798203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DE6B89-9484-4E50-8387-C55E031D8549}"/>
              </a:ext>
            </a:extLst>
          </p:cNvPr>
          <p:cNvSpPr>
            <a:spLocks noGrp="1"/>
          </p:cNvSpPr>
          <p:nvPr>
            <p:ph type="title"/>
          </p:nvPr>
        </p:nvSpPr>
        <p:spPr>
          <a:xfrm>
            <a:off x="787178" y="1475399"/>
            <a:ext cx="6623040" cy="791861"/>
          </a:xfrm>
        </p:spPr>
        <p:txBody>
          <a:bodyPr rtlCol="0">
            <a:normAutofit fontScale="90000"/>
          </a:bodyPr>
          <a:lstStyle/>
          <a:p>
            <a:pPr rtl="0"/>
            <a:r>
              <a:rPr lang="en-GB"/>
              <a:t>Agenda</a:t>
            </a:r>
          </a:p>
        </p:txBody>
      </p:sp>
      <p:sp>
        <p:nvSpPr>
          <p:cNvPr id="5" name="Content Placeholder 4">
            <a:extLst>
              <a:ext uri="{FF2B5EF4-FFF2-40B4-BE49-F238E27FC236}">
                <a16:creationId xmlns:a16="http://schemas.microsoft.com/office/drawing/2014/main" id="{30EB58E2-A9A0-481A-8B5B-381B836CE40B}"/>
              </a:ext>
            </a:extLst>
          </p:cNvPr>
          <p:cNvSpPr>
            <a:spLocks noGrp="1"/>
          </p:cNvSpPr>
          <p:nvPr>
            <p:ph idx="1"/>
          </p:nvPr>
        </p:nvSpPr>
        <p:spPr>
          <a:xfrm>
            <a:off x="787179" y="2502047"/>
            <a:ext cx="6623039" cy="3030599"/>
          </a:xfrm>
        </p:spPr>
        <p:txBody>
          <a:bodyPr rtlCol="0">
            <a:normAutofit/>
          </a:bodyPr>
          <a:lstStyle/>
          <a:p>
            <a:pPr rtl="0"/>
            <a:r>
              <a:rPr lang="en-GB" dirty="0"/>
              <a:t>WHY ITSM Dashboard (SCQA)</a:t>
            </a:r>
          </a:p>
          <a:p>
            <a:pPr rtl="0"/>
            <a:r>
              <a:rPr lang="en-GB" dirty="0"/>
              <a:t>WHAT is ITSM Dashboard</a:t>
            </a:r>
          </a:p>
          <a:p>
            <a:pPr rtl="0"/>
            <a:r>
              <a:rPr lang="en-GB" dirty="0"/>
              <a:t>HOW to implement ITSM Dashboard</a:t>
            </a:r>
          </a:p>
          <a:p>
            <a:pPr rtl="0"/>
            <a:r>
              <a:rPr lang="en-GB" dirty="0"/>
              <a:t>Quick Demo</a:t>
            </a:r>
          </a:p>
        </p:txBody>
      </p:sp>
      <p:pic>
        <p:nvPicPr>
          <p:cNvPr id="29" name="Picture Placeholder 28" descr="Dashboard Digital Finance">
            <a:extLst>
              <a:ext uri="{FF2B5EF4-FFF2-40B4-BE49-F238E27FC236}">
                <a16:creationId xmlns:a16="http://schemas.microsoft.com/office/drawing/2014/main" id="{5924239E-C490-438F-B9C9-111D931D0846}"/>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8194348" y="1085431"/>
            <a:ext cx="3997652" cy="5037857"/>
          </a:xfrm>
        </p:spPr>
      </p:pic>
      <p:sp>
        <p:nvSpPr>
          <p:cNvPr id="23" name="Footer Placeholder 22">
            <a:extLst>
              <a:ext uri="{FF2B5EF4-FFF2-40B4-BE49-F238E27FC236}">
                <a16:creationId xmlns:a16="http://schemas.microsoft.com/office/drawing/2014/main" id="{C50BB1C4-223C-42B9-AF6A-F40E305B1A0E}"/>
              </a:ext>
            </a:extLst>
          </p:cNvPr>
          <p:cNvSpPr>
            <a:spLocks noGrp="1"/>
          </p:cNvSpPr>
          <p:nvPr>
            <p:ph type="ftr" sz="quarter" idx="11"/>
          </p:nvPr>
        </p:nvSpPr>
        <p:spPr>
          <a:xfrm>
            <a:off x="787178" y="6309360"/>
            <a:ext cx="6623040" cy="457200"/>
          </a:xfrm>
        </p:spPr>
        <p:txBody>
          <a:bodyPr rtlCol="0"/>
          <a:lstStyle/>
          <a:p>
            <a:pPr algn="l" rtl="0"/>
            <a:r>
              <a:rPr lang="en-GB" dirty="0"/>
              <a:t>ITSM Dashboard</a:t>
            </a:r>
          </a:p>
        </p:txBody>
      </p:sp>
    </p:spTree>
    <p:extLst>
      <p:ext uri="{BB962C8B-B14F-4D97-AF65-F5344CB8AC3E}">
        <p14:creationId xmlns:p14="http://schemas.microsoft.com/office/powerpoint/2010/main" val="3318299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EDB7E63-0AD5-451A-9802-48AB1D44E6A8}"/>
              </a:ext>
            </a:extLst>
          </p:cNvPr>
          <p:cNvSpPr>
            <a:spLocks noGrp="1"/>
          </p:cNvSpPr>
          <p:nvPr>
            <p:ph type="title"/>
          </p:nvPr>
        </p:nvSpPr>
        <p:spPr>
          <a:xfrm>
            <a:off x="5205914" y="321793"/>
            <a:ext cx="6457717" cy="1580890"/>
          </a:xfrm>
        </p:spPr>
        <p:txBody>
          <a:bodyPr rtlCol="0"/>
          <a:lstStyle/>
          <a:p>
            <a:pPr rtl="0"/>
            <a:r>
              <a:rPr lang="en-GB" dirty="0"/>
              <a:t>Introduction</a:t>
            </a:r>
          </a:p>
        </p:txBody>
      </p:sp>
      <p:pic>
        <p:nvPicPr>
          <p:cNvPr id="16" name="Picture Placeholder 15" descr="Graph, tables and charts">
            <a:extLst>
              <a:ext uri="{FF2B5EF4-FFF2-40B4-BE49-F238E27FC236}">
                <a16:creationId xmlns:a16="http://schemas.microsoft.com/office/drawing/2014/main" id="{E1DA0A58-7C3B-4F53-80D8-6355E31465F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0" y="3461004"/>
            <a:ext cx="4613547" cy="3396996"/>
          </a:xfrm>
        </p:spPr>
      </p:pic>
      <p:pic>
        <p:nvPicPr>
          <p:cNvPr id="26" name="Picture Placeholder 25" descr="People around a desk working ">
            <a:extLst>
              <a:ext uri="{FF2B5EF4-FFF2-40B4-BE49-F238E27FC236}">
                <a16:creationId xmlns:a16="http://schemas.microsoft.com/office/drawing/2014/main" id="{FBFF4B36-5D7D-42A6-A89B-A0A83CB0C2FC}"/>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a:stretch/>
        </p:blipFill>
        <p:spPr>
          <a:xfrm>
            <a:off x="0" y="0"/>
            <a:ext cx="4613548" cy="3396994"/>
          </a:xfrm>
        </p:spPr>
      </p:pic>
      <p:sp>
        <p:nvSpPr>
          <p:cNvPr id="9" name="Content Placeholder 8">
            <a:extLst>
              <a:ext uri="{FF2B5EF4-FFF2-40B4-BE49-F238E27FC236}">
                <a16:creationId xmlns:a16="http://schemas.microsoft.com/office/drawing/2014/main" id="{469D770A-D8B9-4D5E-BB61-CD763E29DC55}"/>
              </a:ext>
            </a:extLst>
          </p:cNvPr>
          <p:cNvSpPr>
            <a:spLocks noGrp="1"/>
          </p:cNvSpPr>
          <p:nvPr>
            <p:ph idx="1"/>
          </p:nvPr>
        </p:nvSpPr>
        <p:spPr>
          <a:xfrm>
            <a:off x="5205914" y="2143560"/>
            <a:ext cx="6457717" cy="3767496"/>
          </a:xfrm>
        </p:spPr>
        <p:txBody>
          <a:bodyPr rtlCol="0">
            <a:normAutofit fontScale="92500" lnSpcReduction="20000"/>
          </a:bodyPr>
          <a:lstStyle/>
          <a:p>
            <a:pPr rtl="0"/>
            <a:r>
              <a:rPr lang="en-GB" sz="1400" dirty="0"/>
              <a:t>This is my question to most of the leadership of ICT department. If in the morning you have a choice to go to a dentist or go to a budget meeting with your other colleagues, what would you choose? I know it will be a dentist </a:t>
            </a:r>
          </a:p>
          <a:p>
            <a:pPr rtl="0"/>
            <a:r>
              <a:rPr lang="en-GB" sz="1400" dirty="0"/>
              <a:t>Offering a versatile solution package for constructing a dynamic costing model for ITSM dashboards, particularly geared towards optimizing ICT FinOps</a:t>
            </a:r>
          </a:p>
          <a:p>
            <a:pPr rtl="0"/>
            <a:r>
              <a:rPr lang="en-GB" sz="1400" dirty="0"/>
              <a:t>With ability to absorb, curate and augment information on more than 50 attributes across 15 dimensions. Designed  to do hierarchical consolidation of information with ability to meaningfully slice and dice information​</a:t>
            </a:r>
          </a:p>
          <a:p>
            <a:pPr rtl="0"/>
            <a:r>
              <a:rPr lang="en-GB" sz="1400" dirty="0"/>
              <a:t>Gain trust with business value first, collaborative, deterministic and transparent ICT FinOps journey</a:t>
            </a:r>
          </a:p>
        </p:txBody>
      </p:sp>
      <p:sp>
        <p:nvSpPr>
          <p:cNvPr id="22" name="Footer Placeholder 21">
            <a:extLst>
              <a:ext uri="{FF2B5EF4-FFF2-40B4-BE49-F238E27FC236}">
                <a16:creationId xmlns:a16="http://schemas.microsoft.com/office/drawing/2014/main" id="{A0C89215-7880-40F7-A389-2C9A09EE3692}"/>
              </a:ext>
            </a:extLst>
          </p:cNvPr>
          <p:cNvSpPr>
            <a:spLocks noGrp="1"/>
          </p:cNvSpPr>
          <p:nvPr>
            <p:ph type="ftr" sz="quarter" idx="11"/>
          </p:nvPr>
        </p:nvSpPr>
        <p:spPr>
          <a:xfrm>
            <a:off x="261906" y="6309360"/>
            <a:ext cx="4097030" cy="457200"/>
          </a:xfrm>
        </p:spPr>
        <p:txBody>
          <a:bodyPr rtlCol="0"/>
          <a:lstStyle/>
          <a:p>
            <a:pPr rtl="0"/>
            <a:r>
              <a:rPr lang="en-GB"/>
              <a:t>Presentation Title</a:t>
            </a:r>
          </a:p>
        </p:txBody>
      </p:sp>
    </p:spTree>
    <p:extLst>
      <p:ext uri="{BB962C8B-B14F-4D97-AF65-F5344CB8AC3E}">
        <p14:creationId xmlns:p14="http://schemas.microsoft.com/office/powerpoint/2010/main" val="110933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ctrTitle"/>
          </p:nvPr>
        </p:nvSpPr>
        <p:spPr>
          <a:xfrm>
            <a:off x="7973503" y="1709530"/>
            <a:ext cx="3754671" cy="2528515"/>
          </a:xfrm>
        </p:spPr>
        <p:txBody>
          <a:bodyPr rtlCol="0"/>
          <a:lstStyle/>
          <a:p>
            <a:pPr rtl="0"/>
            <a:r>
              <a:rPr lang="en-GB" dirty="0"/>
              <a:t>WHY</a:t>
            </a:r>
          </a:p>
        </p:txBody>
      </p:sp>
      <p:sp>
        <p:nvSpPr>
          <p:cNvPr id="15" name="Subtitle 14">
            <a:extLst>
              <a:ext uri="{FF2B5EF4-FFF2-40B4-BE49-F238E27FC236}">
                <a16:creationId xmlns:a16="http://schemas.microsoft.com/office/drawing/2014/main" id="{B7886DF7-FA3D-4AD1-AEC1-578EA3AC8C7D}"/>
              </a:ext>
            </a:extLst>
          </p:cNvPr>
          <p:cNvSpPr>
            <a:spLocks noGrp="1"/>
          </p:cNvSpPr>
          <p:nvPr>
            <p:ph type="subTitle" idx="1"/>
          </p:nvPr>
        </p:nvSpPr>
        <p:spPr>
          <a:xfrm>
            <a:off x="7976914" y="4238046"/>
            <a:ext cx="3806919" cy="1741404"/>
          </a:xfrm>
        </p:spPr>
        <p:txBody>
          <a:bodyPr rtlCol="0"/>
          <a:lstStyle/>
          <a:p>
            <a:pPr rtl="0"/>
            <a:endParaRPr lang="en-GB" dirty="0"/>
          </a:p>
        </p:txBody>
      </p:sp>
      <p:pic>
        <p:nvPicPr>
          <p:cNvPr id="5" name="Picture Placeholder 4" descr="People in the middle of a circular room ">
            <a:extLst>
              <a:ext uri="{FF2B5EF4-FFF2-40B4-BE49-F238E27FC236}">
                <a16:creationId xmlns:a16="http://schemas.microsoft.com/office/drawing/2014/main" id="{0CEB905B-7FDD-4B1A-96BF-B5A081A25FC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1" y="1095509"/>
            <a:ext cx="7519932" cy="5016892"/>
          </a:xfrm>
        </p:spPr>
      </p:pic>
    </p:spTree>
    <p:extLst>
      <p:ext uri="{BB962C8B-B14F-4D97-AF65-F5344CB8AC3E}">
        <p14:creationId xmlns:p14="http://schemas.microsoft.com/office/powerpoint/2010/main" val="2779792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48C0F62-9551-4822-9F73-B10AB6719B49}"/>
              </a:ext>
            </a:extLst>
          </p:cNvPr>
          <p:cNvSpPr>
            <a:spLocks noGrp="1"/>
          </p:cNvSpPr>
          <p:nvPr>
            <p:ph type="title"/>
          </p:nvPr>
        </p:nvSpPr>
        <p:spPr>
          <a:xfrm>
            <a:off x="1535371" y="1044054"/>
            <a:ext cx="10013709" cy="1030360"/>
          </a:xfrm>
        </p:spPr>
        <p:txBody>
          <a:bodyPr rtlCol="0"/>
          <a:lstStyle/>
          <a:p>
            <a:pPr rtl="0"/>
            <a:r>
              <a:rPr lang="en-GB" dirty="0"/>
              <a:t>WHY- Situation &amp; Challenges</a:t>
            </a:r>
          </a:p>
        </p:txBody>
      </p:sp>
      <p:sp>
        <p:nvSpPr>
          <p:cNvPr id="3" name="TextBox 2">
            <a:extLst>
              <a:ext uri="{FF2B5EF4-FFF2-40B4-BE49-F238E27FC236}">
                <a16:creationId xmlns:a16="http://schemas.microsoft.com/office/drawing/2014/main" id="{8A35D7CA-D0E1-0BE5-0F04-7794014F990D}"/>
              </a:ext>
            </a:extLst>
          </p:cNvPr>
          <p:cNvSpPr txBox="1"/>
          <p:nvPr/>
        </p:nvSpPr>
        <p:spPr>
          <a:xfrm>
            <a:off x="1065320" y="2284066"/>
            <a:ext cx="11126680" cy="4689745"/>
          </a:xfrm>
          <a:prstGeom prst="rect">
            <a:avLst/>
          </a:prstGeom>
          <a:noFill/>
        </p:spPr>
        <p:txBody>
          <a:bodyPr wrap="square">
            <a:spAutoFit/>
          </a:bodyPr>
          <a:lstStyle/>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Limited visibility and granular insights into IT spending hinder real-time monitoring, prioritization, and control. </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Challenges arise in aligning IT service investments with business objectives and assessing proportional value creation/maintenance compared to ICT service TCO. </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The inability to present a granular breakdown of ICT recharged costs breeds distrust between regional and Group processes, in charging ICP services to regions or non-corporate entities. </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Defending budget requests in annual board meetings is difficult due to the absence of granular budget lines and a unified ICT source for stakeholders. </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ITSM FinOps involves numerous stakeholders, complicating matters as key stakeholders often lie outside the IT organization. The ICT organization must be more prudent in fund allocation, given its cost centre status. </a:t>
            </a:r>
          </a:p>
          <a:p>
            <a:pPr marL="285750" indent="-285750">
              <a:lnSpc>
                <a:spcPct val="130000"/>
              </a:lnSpc>
              <a:spcBef>
                <a:spcPts val="930"/>
              </a:spcBef>
              <a:buFont typeface="Arial" panose="020B0604020202020204" pitchFamily="34" charset="0"/>
              <a:buChar char="•"/>
            </a:pPr>
            <a:r>
              <a:rPr lang="en-GB" sz="1400" spc="150" dirty="0">
                <a:solidFill>
                  <a:schemeClr val="tx1">
                    <a:lumMod val="75000"/>
                    <a:lumOff val="25000"/>
                  </a:schemeClr>
                </a:solidFill>
              </a:rPr>
              <a:t>The lack of harmonized reporting/analysis definitions/KPIs, exhaustive dimensional scope, and limited FinOps staff necessitate increased automation and process harmonization.</a:t>
            </a:r>
          </a:p>
          <a:p>
            <a:pPr>
              <a:lnSpc>
                <a:spcPct val="130000"/>
              </a:lnSpc>
              <a:spcBef>
                <a:spcPts val="930"/>
              </a:spcBef>
            </a:pPr>
            <a:endParaRPr lang="en-GB" sz="1400" spc="150" dirty="0">
              <a:solidFill>
                <a:schemeClr val="tx1">
                  <a:lumMod val="75000"/>
                  <a:lumOff val="25000"/>
                </a:schemeClr>
              </a:solidFill>
            </a:endParaRPr>
          </a:p>
        </p:txBody>
      </p:sp>
    </p:spTree>
    <p:extLst>
      <p:ext uri="{BB962C8B-B14F-4D97-AF65-F5344CB8AC3E}">
        <p14:creationId xmlns:p14="http://schemas.microsoft.com/office/powerpoint/2010/main" val="3585081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48C0F62-9551-4822-9F73-B10AB6719B49}"/>
              </a:ext>
            </a:extLst>
          </p:cNvPr>
          <p:cNvSpPr>
            <a:spLocks noGrp="1"/>
          </p:cNvSpPr>
          <p:nvPr>
            <p:ph type="title"/>
          </p:nvPr>
        </p:nvSpPr>
        <p:spPr>
          <a:xfrm>
            <a:off x="1535371" y="1044054"/>
            <a:ext cx="10013709" cy="1030360"/>
          </a:xfrm>
        </p:spPr>
        <p:txBody>
          <a:bodyPr rtlCol="0"/>
          <a:lstStyle/>
          <a:p>
            <a:pPr rtl="0"/>
            <a:r>
              <a:rPr lang="en-GB" dirty="0"/>
              <a:t>WHY- Questions &amp; Answers</a:t>
            </a:r>
          </a:p>
        </p:txBody>
      </p:sp>
      <p:graphicFrame>
        <p:nvGraphicFramePr>
          <p:cNvPr id="5" name="Table 9">
            <a:extLst>
              <a:ext uri="{FF2B5EF4-FFF2-40B4-BE49-F238E27FC236}">
                <a16:creationId xmlns:a16="http://schemas.microsoft.com/office/drawing/2014/main" id="{5D7ADA49-1D34-051C-0A9E-EEDCA780AB77}"/>
              </a:ext>
            </a:extLst>
          </p:cNvPr>
          <p:cNvGraphicFramePr>
            <a:graphicFrameLocks noGrp="1"/>
          </p:cNvGraphicFramePr>
          <p:nvPr>
            <p:extLst>
              <p:ext uri="{D42A27DB-BD31-4B8C-83A1-F6EECF244321}">
                <p14:modId xmlns:p14="http://schemas.microsoft.com/office/powerpoint/2010/main" val="3694795729"/>
              </p:ext>
            </p:extLst>
          </p:nvPr>
        </p:nvGraphicFramePr>
        <p:xfrm>
          <a:off x="1047564" y="2252044"/>
          <a:ext cx="11144435" cy="4605955"/>
        </p:xfrm>
        <a:graphic>
          <a:graphicData uri="http://schemas.openxmlformats.org/drawingml/2006/table">
            <a:tbl>
              <a:tblPr bandRow="1">
                <a:tableStyleId>{21E4AEA4-8DFA-4A89-87EB-49C32662AFE0}</a:tableStyleId>
              </a:tblPr>
              <a:tblGrid>
                <a:gridCol w="4459598">
                  <a:extLst>
                    <a:ext uri="{9D8B030D-6E8A-4147-A177-3AD203B41FA5}">
                      <a16:colId xmlns:a16="http://schemas.microsoft.com/office/drawing/2014/main" val="1517755082"/>
                    </a:ext>
                  </a:extLst>
                </a:gridCol>
                <a:gridCol w="6684837">
                  <a:extLst>
                    <a:ext uri="{9D8B030D-6E8A-4147-A177-3AD203B41FA5}">
                      <a16:colId xmlns:a16="http://schemas.microsoft.com/office/drawing/2014/main" val="1808496511"/>
                    </a:ext>
                  </a:extLst>
                </a:gridCol>
              </a:tblGrid>
              <a:tr h="824947">
                <a:tc>
                  <a:txBody>
                    <a:bodyPr/>
                    <a:lstStyle/>
                    <a:p>
                      <a:pPr rtl="0"/>
                      <a:r>
                        <a:rPr lang="en-GB" sz="1400" spc="150" dirty="0">
                          <a:solidFill>
                            <a:schemeClr val="tx1"/>
                          </a:solidFill>
                        </a:rPr>
                        <a:t>How to get data granularity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a:r>
                        <a:rPr lang="en-GB" sz="1400" spc="150" dirty="0">
                          <a:solidFill>
                            <a:schemeClr val="tx1"/>
                          </a:solidFill>
                        </a:rPr>
                        <a:t>Define correct Members for dimensions, Service line, Asset category, ICT organization rollup and other dimensions and attributes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1628125"/>
                  </a:ext>
                </a:extLst>
              </a:tr>
              <a:tr h="1065557">
                <a:tc>
                  <a:txBody>
                    <a:bodyPr/>
                    <a:lstStyle/>
                    <a:p>
                      <a:pPr rtl="0"/>
                      <a:r>
                        <a:rPr lang="en-GB" sz="1400" spc="150" dirty="0">
                          <a:solidFill>
                            <a:schemeClr val="tx1"/>
                          </a:solidFill>
                        </a:rPr>
                        <a:t>How to get transparent and collaborative ICT FinOps, Process . </a:t>
                      </a:r>
                      <a:r>
                        <a:rPr lang="en-GB" sz="1400" kern="1200" spc="150" dirty="0">
                          <a:solidFill>
                            <a:schemeClr val="tx1"/>
                          </a:solidFill>
                          <a:latin typeface="+mn-lt"/>
                          <a:ea typeface="+mn-ea"/>
                          <a:cs typeface="+mn-cs"/>
                        </a:rPr>
                        <a:t>(Fosters synergy between IT and other business functions)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a:r>
                        <a:rPr lang="en-GB" sz="1400" spc="150" dirty="0">
                          <a:solidFill>
                            <a:schemeClr val="tx1"/>
                          </a:solidFill>
                        </a:rPr>
                        <a:t>Create  application which have users from other departments like Finance &amp; legal, HR etc.</a:t>
                      </a:r>
                    </a:p>
                    <a:p>
                      <a:pPr rtl="0"/>
                      <a:r>
                        <a:rPr lang="en-GB" sz="1400" spc="150" dirty="0">
                          <a:solidFill>
                            <a:schemeClr val="tx1"/>
                          </a:solidFill>
                        </a:rPr>
                        <a:t>Should have ability to extend controlled role-based access to multiple users across organization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8229747"/>
                  </a:ext>
                </a:extLst>
              </a:tr>
              <a:tr h="824947">
                <a:tc>
                  <a:txBody>
                    <a:bodyPr/>
                    <a:lstStyle/>
                    <a:p>
                      <a:pPr rtl="0"/>
                      <a:r>
                        <a:rPr lang="en-GB" sz="1400" spc="150" dirty="0">
                          <a:solidFill>
                            <a:schemeClr val="tx1"/>
                          </a:solidFill>
                        </a:rPr>
                        <a:t>How to get all data prep done with limited FinOps capacity in ICT organization (Automation)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a:r>
                        <a:rPr lang="en-GB" sz="1400" spc="150" dirty="0">
                          <a:solidFill>
                            <a:schemeClr val="tx1"/>
                          </a:solidFill>
                        </a:rPr>
                        <a:t>Incorporate data integration to wide list of applications, data allocation algorithms, define processes to spread data accountability to cost centre and system owners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2315634"/>
                  </a:ext>
                </a:extLst>
              </a:tr>
              <a:tr h="1065557">
                <a:tc>
                  <a:txBody>
                    <a:bodyPr/>
                    <a:lstStyle/>
                    <a:p>
                      <a:pPr rtl="0"/>
                      <a:r>
                        <a:rPr lang="en-GB" sz="1400" spc="150" dirty="0">
                          <a:solidFill>
                            <a:schemeClr val="tx1"/>
                          </a:solidFill>
                        </a:rPr>
                        <a:t>How to extend ICT budget efficacy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a:r>
                        <a:rPr lang="en-GB" sz="1400" spc="150" dirty="0">
                          <a:solidFill>
                            <a:schemeClr val="tx1"/>
                          </a:solidFill>
                        </a:rPr>
                        <a:t>Define KPIs &amp; Measures, Alerts for decision makers , Use data analytics and ML to predict trend &amp; anomalies </a:t>
                      </a:r>
                    </a:p>
                    <a:p>
                      <a:pPr rtl="0"/>
                      <a:r>
                        <a:rPr lang="en-GB" sz="1400" spc="150" dirty="0">
                          <a:solidFill>
                            <a:schemeClr val="tx1"/>
                          </a:solidFill>
                        </a:rPr>
                        <a:t>Augment data by industry standards and benchmark e.g. Cloud FinOps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23311043"/>
                  </a:ext>
                </a:extLst>
              </a:tr>
              <a:tr h="824947">
                <a:tc>
                  <a:txBody>
                    <a:bodyPr/>
                    <a:lstStyle/>
                    <a:p>
                      <a:pPr rtl="0"/>
                      <a:r>
                        <a:rPr lang="en-GB" sz="1400" spc="150" dirty="0">
                          <a:solidFill>
                            <a:schemeClr val="tx1"/>
                          </a:solidFill>
                        </a:rPr>
                        <a:t>How to make an affordable, adoptable and scalable 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a:r>
                        <a:rPr lang="en-GB" sz="1400" spc="150" dirty="0">
                          <a:solidFill>
                            <a:schemeClr val="tx1"/>
                          </a:solidFill>
                        </a:rPr>
                        <a:t>Give robust excel interface, keep the design flexible to handle new attributes and dimensions. Keep /user cost of run and build cost of project 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6739586"/>
                  </a:ext>
                </a:extLst>
              </a:tr>
            </a:tbl>
          </a:graphicData>
        </a:graphic>
      </p:graphicFrame>
    </p:spTree>
    <p:extLst>
      <p:ext uri="{BB962C8B-B14F-4D97-AF65-F5344CB8AC3E}">
        <p14:creationId xmlns:p14="http://schemas.microsoft.com/office/powerpoint/2010/main" val="3910075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ctrTitle"/>
          </p:nvPr>
        </p:nvSpPr>
        <p:spPr>
          <a:xfrm>
            <a:off x="7973503" y="1709530"/>
            <a:ext cx="3754671" cy="2528515"/>
          </a:xfrm>
        </p:spPr>
        <p:txBody>
          <a:bodyPr rtlCol="0"/>
          <a:lstStyle/>
          <a:p>
            <a:pPr rtl="0"/>
            <a:r>
              <a:rPr lang="en-GB" dirty="0"/>
              <a:t>WHAT</a:t>
            </a:r>
          </a:p>
        </p:txBody>
      </p:sp>
      <p:sp>
        <p:nvSpPr>
          <p:cNvPr id="15" name="Subtitle 14">
            <a:extLst>
              <a:ext uri="{FF2B5EF4-FFF2-40B4-BE49-F238E27FC236}">
                <a16:creationId xmlns:a16="http://schemas.microsoft.com/office/drawing/2014/main" id="{B7886DF7-FA3D-4AD1-AEC1-578EA3AC8C7D}"/>
              </a:ext>
            </a:extLst>
          </p:cNvPr>
          <p:cNvSpPr>
            <a:spLocks noGrp="1"/>
          </p:cNvSpPr>
          <p:nvPr>
            <p:ph type="subTitle" idx="1"/>
          </p:nvPr>
        </p:nvSpPr>
        <p:spPr>
          <a:xfrm>
            <a:off x="7976914" y="4238046"/>
            <a:ext cx="3806919" cy="1741404"/>
          </a:xfrm>
        </p:spPr>
        <p:txBody>
          <a:bodyPr rtlCol="0"/>
          <a:lstStyle/>
          <a:p>
            <a:pPr rtl="0"/>
            <a:endParaRPr lang="en-GB" dirty="0"/>
          </a:p>
        </p:txBody>
      </p:sp>
      <p:pic>
        <p:nvPicPr>
          <p:cNvPr id="6" name="Picture Placeholder 5" descr="A person standing in front of a group of people&#10;&#10;Description automatically generated">
            <a:extLst>
              <a:ext uri="{FF2B5EF4-FFF2-40B4-BE49-F238E27FC236}">
                <a16:creationId xmlns:a16="http://schemas.microsoft.com/office/drawing/2014/main" id="{2EBFC850-F034-D091-0917-460DE590F8D3}"/>
              </a:ext>
            </a:extLst>
          </p:cNvPr>
          <p:cNvPicPr>
            <a:picLocks noGrp="1" noChangeAspect="1"/>
          </p:cNvPicPr>
          <p:nvPr>
            <p:ph type="pic" sz="quarter" idx="13"/>
          </p:nvPr>
        </p:nvPicPr>
        <p:blipFill>
          <a:blip r:embed="rId3"/>
          <a:srcRect l="2236" r="2236"/>
          <a:stretch>
            <a:fillRect/>
          </a:stretch>
        </p:blipFill>
        <p:spPr/>
      </p:pic>
    </p:spTree>
    <p:extLst>
      <p:ext uri="{BB962C8B-B14F-4D97-AF65-F5344CB8AC3E}">
        <p14:creationId xmlns:p14="http://schemas.microsoft.com/office/powerpoint/2010/main" val="4115855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de-CH" dirty="0"/>
              <a:t>I</a:t>
            </a:r>
            <a:r>
              <a:rPr lang="en-GB" dirty="0"/>
              <a:t>TSM Dashboard Description</a:t>
            </a:r>
          </a:p>
        </p:txBody>
      </p:sp>
      <p:sp>
        <p:nvSpPr>
          <p:cNvPr id="3" name="TextBox 2">
            <a:extLst>
              <a:ext uri="{FF2B5EF4-FFF2-40B4-BE49-F238E27FC236}">
                <a16:creationId xmlns:a16="http://schemas.microsoft.com/office/drawing/2014/main" id="{0AF7C6C6-FEFF-98AD-8321-76A9B4C1BFD3}"/>
              </a:ext>
            </a:extLst>
          </p:cNvPr>
          <p:cNvSpPr txBox="1"/>
          <p:nvPr/>
        </p:nvSpPr>
        <p:spPr>
          <a:xfrm>
            <a:off x="1055986" y="514770"/>
            <a:ext cx="11136014" cy="3485570"/>
          </a:xfrm>
          <a:prstGeom prst="rect">
            <a:avLst/>
          </a:prstGeom>
          <a:noFill/>
        </p:spPr>
        <p:txBody>
          <a:bodyPr wrap="square">
            <a:spAutoFit/>
          </a:bodyPr>
          <a:lstStyle/>
          <a:p>
            <a:pPr>
              <a:spcAft>
                <a:spcPts val="1500"/>
              </a:spcAft>
            </a:pPr>
            <a:r>
              <a:rPr lang="en-GB" sz="1300" spc="150" dirty="0">
                <a:solidFill>
                  <a:schemeClr val="tx1">
                    <a:lumMod val="75000"/>
                    <a:lumOff val="25000"/>
                  </a:schemeClr>
                </a:solidFill>
              </a:rPr>
              <a:t>A ITSM dashboard is a centralized control panel displaying crucial metrics and data essential for daily oversight. Key areas covered typically include below:</a:t>
            </a:r>
          </a:p>
          <a:p>
            <a:pPr marL="285750" lvl="0" indent="-285750" algn="l">
              <a:buFont typeface="Arial" panose="020B0604020202020204" pitchFamily="34" charset="0"/>
              <a:buChar char="•"/>
              <a:tabLst>
                <a:tab pos="457200" algn="l"/>
              </a:tabLst>
            </a:pPr>
            <a:r>
              <a:rPr lang="en-GB" sz="1300" spc="150" dirty="0">
                <a:solidFill>
                  <a:schemeClr val="tx1">
                    <a:lumMod val="75000"/>
                    <a:lumOff val="25000"/>
                  </a:schemeClr>
                </a:solidFill>
              </a:rPr>
              <a:t>ICT Financial costing</a:t>
            </a:r>
          </a:p>
          <a:p>
            <a:pPr marL="285750" lvl="0" indent="-285750" algn="l">
              <a:buFont typeface="Arial" panose="020B0604020202020204" pitchFamily="34" charset="0"/>
              <a:buChar char="•"/>
              <a:tabLst>
                <a:tab pos="457200" algn="l"/>
              </a:tabLst>
            </a:pPr>
            <a:r>
              <a:rPr lang="en-GB" sz="1300" spc="150" dirty="0">
                <a:solidFill>
                  <a:schemeClr val="tx1">
                    <a:lumMod val="75000"/>
                    <a:lumOff val="25000"/>
                  </a:schemeClr>
                </a:solidFill>
              </a:rPr>
              <a:t>IT Operations: Monitoring the status and performance of IT systems and infrastructure.</a:t>
            </a:r>
          </a:p>
          <a:p>
            <a:pPr marL="285750" lvl="0" indent="-285750" algn="l">
              <a:buFont typeface="Arial" panose="020B0604020202020204" pitchFamily="34" charset="0"/>
              <a:buChar char="•"/>
              <a:tabLst>
                <a:tab pos="457200" algn="l"/>
              </a:tabLst>
            </a:pPr>
            <a:r>
              <a:rPr lang="en-GB" sz="1300" spc="150" dirty="0">
                <a:solidFill>
                  <a:schemeClr val="tx1">
                    <a:lumMod val="75000"/>
                    <a:lumOff val="25000"/>
                  </a:schemeClr>
                </a:solidFill>
              </a:rPr>
              <a:t>Projects and Business Initiatives: Tracking progress on digital business initiatives and IT-related projects.</a:t>
            </a:r>
          </a:p>
          <a:p>
            <a:pPr marL="285750" lvl="0" indent="-285750" algn="l">
              <a:buFont typeface="Arial" panose="020B0604020202020204" pitchFamily="34" charset="0"/>
              <a:buChar char="•"/>
              <a:tabLst>
                <a:tab pos="457200" algn="l"/>
              </a:tabLst>
            </a:pPr>
            <a:r>
              <a:rPr lang="en-GB" sz="1300" spc="150" dirty="0">
                <a:solidFill>
                  <a:schemeClr val="tx1">
                    <a:lumMod val="75000"/>
                    <a:lumOff val="25000"/>
                  </a:schemeClr>
                </a:solidFill>
              </a:rPr>
              <a:t>Additional Responsibilities: Incorporating metrics on expanding areas like cybersecurity, data compliance, and customer-facing technology.</a:t>
            </a:r>
            <a:br>
              <a:rPr lang="en-GB" sz="1300" spc="150" dirty="0">
                <a:solidFill>
                  <a:schemeClr val="tx1">
                    <a:lumMod val="75000"/>
                    <a:lumOff val="25000"/>
                  </a:schemeClr>
                </a:solidFill>
              </a:rPr>
            </a:br>
            <a:endParaRPr lang="en-GB" sz="1300" spc="150" dirty="0">
              <a:solidFill>
                <a:schemeClr val="tx1">
                  <a:lumMod val="75000"/>
                  <a:lumOff val="25000"/>
                </a:schemeClr>
              </a:solidFill>
            </a:endParaRPr>
          </a:p>
          <a:p>
            <a:pPr lvl="0" algn="l">
              <a:tabLst>
                <a:tab pos="457200" algn="l"/>
              </a:tabLst>
            </a:pPr>
            <a:r>
              <a:rPr lang="en-GB" sz="1300" spc="150" dirty="0">
                <a:solidFill>
                  <a:schemeClr val="tx1">
                    <a:lumMod val="75000"/>
                    <a:lumOff val="25000"/>
                  </a:schemeClr>
                </a:solidFill>
              </a:rPr>
              <a:t>Given the evolving nature of the CIO role, dashboard metrics must be tailored to individual job duties and organizational needs. To complement the decision-making capacity of the CIO by bringing</a:t>
            </a:r>
          </a:p>
          <a:p>
            <a:pPr lvl="0" algn="l">
              <a:tabLst>
                <a:tab pos="457200" algn="l"/>
              </a:tabLst>
            </a:pPr>
            <a:r>
              <a:rPr lang="en-GB" sz="1300" spc="150" dirty="0">
                <a:solidFill>
                  <a:schemeClr val="tx1">
                    <a:lumMod val="75000"/>
                    <a:lumOff val="25000"/>
                  </a:schemeClr>
                </a:solidFill>
              </a:rPr>
              <a:t> </a:t>
            </a:r>
          </a:p>
          <a:p>
            <a:pPr marL="285750" indent="-285750" algn="l">
              <a:buFont typeface="Arial" panose="020B0604020202020204" pitchFamily="34" charset="0"/>
              <a:buChar char="•"/>
            </a:pPr>
            <a:r>
              <a:rPr lang="en-GB" sz="1300" spc="150" dirty="0">
                <a:solidFill>
                  <a:schemeClr val="tx1">
                    <a:lumMod val="75000"/>
                    <a:lumOff val="25000"/>
                  </a:schemeClr>
                </a:solidFill>
              </a:rPr>
              <a:t>Efficiency: Streamlines workflows, saving time by consolidating key indicators into one accessible platform.</a:t>
            </a:r>
          </a:p>
          <a:p>
            <a:pPr marL="285750" indent="-285750" algn="l">
              <a:buFont typeface="Arial" panose="020B0604020202020204" pitchFamily="34" charset="0"/>
              <a:buChar char="•"/>
            </a:pPr>
            <a:r>
              <a:rPr lang="en-GB" sz="1300" spc="150" dirty="0">
                <a:solidFill>
                  <a:schemeClr val="tx1">
                    <a:lumMod val="75000"/>
                    <a:lumOff val="25000"/>
                  </a:schemeClr>
                </a:solidFill>
              </a:rPr>
              <a:t>Insight: Provides a clear snapshot of IT performance, facilitating quick analysis and decision-making.</a:t>
            </a:r>
          </a:p>
          <a:p>
            <a:pPr marL="285750" indent="-285750" algn="l">
              <a:buFont typeface="Arial" panose="020B0604020202020204" pitchFamily="34" charset="0"/>
              <a:buChar char="•"/>
            </a:pPr>
            <a:r>
              <a:rPr lang="en-GB" sz="1300" spc="150" dirty="0">
                <a:solidFill>
                  <a:schemeClr val="tx1">
                    <a:lumMod val="75000"/>
                    <a:lumOff val="25000"/>
                  </a:schemeClr>
                </a:solidFill>
              </a:rPr>
              <a:t>Real-time Data: Offers up-to-the-minute insights into business processes, essential for tracking IT operations and driving organizational performance.</a:t>
            </a:r>
          </a:p>
        </p:txBody>
      </p:sp>
    </p:spTree>
    <p:extLst>
      <p:ext uri="{BB962C8B-B14F-4D97-AF65-F5344CB8AC3E}">
        <p14:creationId xmlns:p14="http://schemas.microsoft.com/office/powerpoint/2010/main" val="1478574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rtlCol="0"/>
          <a:lstStyle/>
          <a:p>
            <a:pPr rtl="0"/>
            <a:r>
              <a:rPr lang="en-GB" dirty="0"/>
              <a:t>Data Flow </a:t>
            </a:r>
          </a:p>
        </p:txBody>
      </p:sp>
      <p:pic>
        <p:nvPicPr>
          <p:cNvPr id="3" name="Picture 2">
            <a:extLst>
              <a:ext uri="{FF2B5EF4-FFF2-40B4-BE49-F238E27FC236}">
                <a16:creationId xmlns:a16="http://schemas.microsoft.com/office/drawing/2014/main" id="{E3CA897B-FF9C-6503-00BA-F118F7A8FDE7}"/>
              </a:ext>
            </a:extLst>
          </p:cNvPr>
          <p:cNvPicPr>
            <a:picLocks noChangeAspect="1"/>
          </p:cNvPicPr>
          <p:nvPr/>
        </p:nvPicPr>
        <p:blipFill>
          <a:blip r:embed="rId3"/>
          <a:stretch>
            <a:fillRect/>
          </a:stretch>
        </p:blipFill>
        <p:spPr>
          <a:xfrm>
            <a:off x="1064623" y="0"/>
            <a:ext cx="11127377" cy="4725816"/>
          </a:xfrm>
          <a:prstGeom prst="rect">
            <a:avLst/>
          </a:prstGeom>
        </p:spPr>
      </p:pic>
    </p:spTree>
    <p:extLst>
      <p:ext uri="{BB962C8B-B14F-4D97-AF65-F5344CB8AC3E}">
        <p14:creationId xmlns:p14="http://schemas.microsoft.com/office/powerpoint/2010/main" val="286969343"/>
      </p:ext>
    </p:extLst>
  </p:cSld>
  <p:clrMapOvr>
    <a:masterClrMapping/>
  </p:clrMapOvr>
</p:sld>
</file>

<file path=ppt/theme/theme1.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236.tgt.Office_50301644_TF56000440_Win32_OJ112196103" id="{580BD9EC-6C19-4542-8B14-DA369C5CDA21}" vid="{FD53FB74-34FC-41BD-841A-01F3915863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BF9B764-6365-43A2-B92A-B9C4DD6E9B2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9F8CEDD-DC61-403E-AD0F-EF7523F62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00F1594-3EA9-4B35-B72A-00D8B89F015B}">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{DB0FF5F2-3E53-4325-B1E8-31C98B79874D}tf56000440_win32</Template>
  <TotalTime>21</TotalTime>
  <Words>1309</Words>
  <Application>Microsoft Office PowerPoint</Application>
  <PresentationFormat>Widescreen</PresentationFormat>
  <Paragraphs>178</Paragraphs>
  <Slides>19</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Meiryo</vt:lpstr>
      <vt:lpstr>Arial</vt:lpstr>
      <vt:lpstr>Calibri</vt:lpstr>
      <vt:lpstr>Corbel</vt:lpstr>
      <vt:lpstr>ShojiVTI</vt:lpstr>
      <vt:lpstr>ITSM Dashboard</vt:lpstr>
      <vt:lpstr>Agenda</vt:lpstr>
      <vt:lpstr>Introduction</vt:lpstr>
      <vt:lpstr>WHY</vt:lpstr>
      <vt:lpstr>WHY- Situation &amp; Challenges</vt:lpstr>
      <vt:lpstr>WHY- Questions &amp; Answers</vt:lpstr>
      <vt:lpstr>WHAT</vt:lpstr>
      <vt:lpstr>ITSM Dashboard Description</vt:lpstr>
      <vt:lpstr>Data Flow </vt:lpstr>
      <vt:lpstr>Key Measures and Calc. Flow</vt:lpstr>
      <vt:lpstr>Attributes </vt:lpstr>
      <vt:lpstr>Glimpse of Reports </vt:lpstr>
      <vt:lpstr>"Secure your footing before forging ahead. One step at a time".</vt:lpstr>
      <vt:lpstr>HOW</vt:lpstr>
      <vt:lpstr>Solution Delivery Key Milestones</vt:lpstr>
      <vt:lpstr>Common Pitfalls</vt:lpstr>
      <vt:lpstr>DEMO</vt:lpstr>
      <vt:lpstr>Case – BI Service</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ITSM Dashboard</dc:title>
  <dc:creator>Bhasker Kumar</dc:creator>
  <cp:lastModifiedBy>Bhasker Kumar</cp:lastModifiedBy>
  <cp:revision>1</cp:revision>
  <dcterms:created xsi:type="dcterms:W3CDTF">2024-02-28T08:37:35Z</dcterms:created>
  <dcterms:modified xsi:type="dcterms:W3CDTF">2024-03-07T16:56:49Z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